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63" r:id="rId6"/>
    <p:sldId id="266" r:id="rId7"/>
    <p:sldId id="260" r:id="rId8"/>
    <p:sldId id="258" r:id="rId9"/>
    <p:sldId id="259" r:id="rId10"/>
    <p:sldId id="264" r:id="rId11"/>
    <p:sldId id="265" r:id="rId12"/>
    <p:sldId id="269" r:id="rId13"/>
    <p:sldId id="272" r:id="rId14"/>
    <p:sldId id="271" r:id="rId15"/>
    <p:sldId id="267" r:id="rId16"/>
    <p:sldId id="268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Z:\Настя\Музей\Видеопанель\фоны для презентаций музыка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3"/>
            <a:ext cx="9144000" cy="685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25500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smtClean="0">
                <a:solidFill>
                  <a:srgbClr val="7030A0"/>
                </a:solidFill>
              </a:rPr>
              <a:t>Экскурсии в музее </a:t>
            </a:r>
            <a:br>
              <a:rPr lang="ru-RU" altLang="ru-RU" b="1" smtClean="0">
                <a:solidFill>
                  <a:srgbClr val="7030A0"/>
                </a:solidFill>
              </a:rPr>
            </a:br>
            <a:r>
              <a:rPr lang="ru-RU" altLang="ru-RU" b="1" smtClean="0">
                <a:solidFill>
                  <a:srgbClr val="7030A0"/>
                </a:solidFill>
              </a:rPr>
              <a:t>истории гимназии </a:t>
            </a:r>
            <a:endParaRPr lang="ru-RU" altLang="ru-RU" b="1" dirty="0" smtClean="0">
              <a:solidFill>
                <a:srgbClr val="7030A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63713" y="5732463"/>
            <a:ext cx="5824537" cy="70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dirty="0" smtClean="0">
                <a:solidFill>
                  <a:srgbClr val="7030A0"/>
                </a:solidFill>
              </a:rPr>
              <a:t>Декабрь </a:t>
            </a:r>
            <a:r>
              <a:rPr lang="ru-RU" altLang="ru-RU" b="1" dirty="0" smtClean="0">
                <a:solidFill>
                  <a:srgbClr val="7030A0"/>
                </a:solidFill>
              </a:rPr>
              <a:t>2016 </a:t>
            </a:r>
            <a:r>
              <a:rPr lang="ru-RU" altLang="ru-RU" b="1" dirty="0" smtClean="0">
                <a:solidFill>
                  <a:srgbClr val="7030A0"/>
                </a:solidFill>
              </a:rPr>
              <a:t>года</a:t>
            </a:r>
          </a:p>
        </p:txBody>
      </p:sp>
      <p:pic>
        <p:nvPicPr>
          <p:cNvPr id="7" name="Рисунок 6" descr="DSC050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655">
            <a:off x="477838" y="2422525"/>
            <a:ext cx="37750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 descr="DSC050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240">
            <a:off x="4913313" y="2305050"/>
            <a:ext cx="38385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2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3623" y="1772816"/>
            <a:ext cx="4692393" cy="1944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Четвёртый  этап городского конкурса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 «Во Славу Отечества».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6 А класс.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Музей подводных сил России.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 15.12.2016.</a:t>
            </a:r>
          </a:p>
        </p:txBody>
      </p:sp>
      <p:pic>
        <p:nvPicPr>
          <p:cNvPr id="4099" name="Picture 3" descr="Z:\Настя\Музей\Для странички сайта музея\Новости\Новости 2016-2017\Во Славу Отечества\15.12.2016. Музей подводных сил\фото\IMG_23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216" y="476672"/>
            <a:ext cx="426690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40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180528" y="188640"/>
            <a:ext cx="9505056" cy="19442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Четвёртый  этап городского конкурса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 «Во Славу Отечества». 6 А класс.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Музей подводных сил России.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 15.12.2016.</a:t>
            </a:r>
          </a:p>
        </p:txBody>
      </p:sp>
      <p:pic>
        <p:nvPicPr>
          <p:cNvPr id="5122" name="Picture 2" descr="Z:\Настя\Музей\Для странички сайта музея\Новости\Новости 2016-2017\Во Славу Отечества\15.12.2016. Музей подводных сил\фото\IMG_23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13477"/>
            <a:ext cx="6192688" cy="464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579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180528" y="188640"/>
            <a:ext cx="9505056" cy="129614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Музейное занятие 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«Всегда готов!».</a:t>
            </a:r>
            <a:r>
              <a:rPr lang="en-US" altLang="ru-RU" sz="3200" b="1" dirty="0" smtClean="0">
                <a:solidFill>
                  <a:srgbClr val="7030A0"/>
                </a:solidFill>
              </a:rPr>
              <a:t> 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/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6Б. 20.12.2016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027" name="Picture 3" descr="Z:\Настя\Музей\Для странички сайта музея\Новости\Новости 2016-2017\22-28.12.2016. Всегда готов!\фото\IMG_24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00806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09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180528" y="188640"/>
            <a:ext cx="9505056" cy="129614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Музейное занятие 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«Всегда готов!».</a:t>
            </a:r>
            <a:r>
              <a:rPr lang="en-US" altLang="ru-RU" sz="3200" b="1" dirty="0" smtClean="0">
                <a:solidFill>
                  <a:srgbClr val="7030A0"/>
                </a:solidFill>
              </a:rPr>
              <a:t> 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/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5Б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. 21.12.2016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3075" name="Picture 3" descr="Z:\Настя\Музей\Для странички сайта музея\Новости\Новости 2016-2017\22-28.12.2016. Всегда готов!\фото\IMG_25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77964"/>
            <a:ext cx="6668596" cy="500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839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180528" y="188640"/>
            <a:ext cx="9505056" cy="129614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Музейное занятие «Первая ёлка на Земле».</a:t>
            </a:r>
            <a:r>
              <a:rPr lang="en-US" altLang="ru-RU" sz="3200" b="1" dirty="0" smtClean="0">
                <a:solidFill>
                  <a:srgbClr val="7030A0"/>
                </a:solidFill>
              </a:rPr>
              <a:t> 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/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Детский сад. 14.12.2016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2" name="Picture 2" descr="Z:\Настя\Музей\Для странички сайта музея\Новости\Новости 2016-2017\22-28.12.2016. Первая ёлка на Земле\фото\IMG_22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77962"/>
            <a:ext cx="6441154" cy="48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660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180528" y="188640"/>
            <a:ext cx="9505056" cy="129614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Музейное занятие «Первая ёлка на Земле».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Воспитанники детского сада. 19.12.2016.</a:t>
            </a:r>
          </a:p>
        </p:txBody>
      </p:sp>
      <p:pic>
        <p:nvPicPr>
          <p:cNvPr id="7171" name="Picture 3" descr="Z:\Настя\Музей\Фото\2016-2017\14-27.12.2016. Первая ёлка на Земле\14.12.2016\Средняя группа\IMG_22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26" y="1340768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703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180528" y="188640"/>
            <a:ext cx="9505056" cy="129614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Музейное занятие «Первая ёлка на Земле».</a:t>
            </a:r>
            <a:r>
              <a:rPr lang="en-US" altLang="ru-RU" sz="3200" b="1" dirty="0" smtClean="0">
                <a:solidFill>
                  <a:srgbClr val="7030A0"/>
                </a:solidFill>
              </a:rPr>
              <a:t> 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/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Начальная школа. 19.12.2016.</a:t>
            </a:r>
          </a:p>
        </p:txBody>
      </p:sp>
      <p:pic>
        <p:nvPicPr>
          <p:cNvPr id="7170" name="Picture 2" descr="C:\Users\a.zaharova\Desktop\IMG_24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90" y="1556792"/>
            <a:ext cx="65290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72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180528" y="188640"/>
            <a:ext cx="9505056" cy="129614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Музейное занятие «Первая ёлка на Земле».</a:t>
            </a:r>
            <a:r>
              <a:rPr lang="en-US" altLang="ru-RU" sz="3200" b="1" dirty="0" smtClean="0">
                <a:solidFill>
                  <a:srgbClr val="7030A0"/>
                </a:solidFill>
              </a:rPr>
              <a:t> 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/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Начальная школа. 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27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.12.2016</a:t>
            </a:r>
            <a:r>
              <a:rPr lang="ru-RU" altLang="ru-RU" sz="3200" b="1" dirty="0" smtClean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2050" name="Picture 2" descr="Z:\Настя\Музей\Для странички сайта музея\Новости\Новости 2016-2017\22-28.12.2016. Первая ёлка на Земле\фото\IMG_28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2" y="1367136"/>
            <a:ext cx="3902075" cy="520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21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Экскурсия по музею и зданию гимназии для учащихся 6 класса лицея № 214. 02.12.2016.</a:t>
            </a:r>
          </a:p>
        </p:txBody>
      </p:sp>
      <p:pic>
        <p:nvPicPr>
          <p:cNvPr id="2050" name="Picture 2" descr="Z:\Настя\Музей\Фото\2016-2017\02.12.2016\IMG_19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912768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17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Третий этап городского конкурса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 «Во Славу Отечества».6 А, 9 В классы.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Морской корпус Петра Великого.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 03.12.2016.</a:t>
            </a:r>
          </a:p>
        </p:txBody>
      </p:sp>
      <p:pic>
        <p:nvPicPr>
          <p:cNvPr id="2" name="Picture 2" descr="Z:\Настя\Музей\Для странички сайта музея\Новости\Новости 2016-2017\Во Славу Отечества\03.12.2016. Морской корпус Петра Великого\фото\IMG_2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312701" cy="473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02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Третий этап городского конкурса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 «Во Славу Отечества».6 А, 9 В классы.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Морской корпус Петра Великого.</a:t>
            </a:r>
            <a:br>
              <a:rPr lang="ru-RU" altLang="ru-RU" sz="3200" b="1" dirty="0" smtClean="0">
                <a:solidFill>
                  <a:srgbClr val="7030A0"/>
                </a:solidFill>
              </a:rPr>
            </a:br>
            <a:r>
              <a:rPr lang="ru-RU" altLang="ru-RU" sz="3200" b="1" dirty="0" smtClean="0">
                <a:solidFill>
                  <a:srgbClr val="7030A0"/>
                </a:solidFill>
              </a:rPr>
              <a:t> 03.12.2016.</a:t>
            </a:r>
          </a:p>
        </p:txBody>
      </p:sp>
      <p:pic>
        <p:nvPicPr>
          <p:cNvPr id="1027" name="Picture 3" descr="Z:\Настя\Музей\Для странички сайта музея\Новости\Новости 2016-2017\Во Славу Отечества\03.12.2016. Морской корпус Петра Великого\фото\IMG_2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72" y="1988840"/>
            <a:ext cx="6110507" cy="458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82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22413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Старт городского конкурса экскурсоводов. 05.12.2016.</a:t>
            </a:r>
          </a:p>
        </p:txBody>
      </p:sp>
      <p:pic>
        <p:nvPicPr>
          <p:cNvPr id="3074" name="Picture 2" descr="Z:\Настя\Музей\Фото\2016-2017\05.12.2016. Старт конкурса экскурсоводов\IMG_2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40" y="1484784"/>
            <a:ext cx="6966520" cy="52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5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9036496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Анжелика Арбатская (9А) и Виктория Ли (9В) проводят обзорную экскурсию для участников Рождественских чтений. 07.12.2016.</a:t>
            </a:r>
          </a:p>
        </p:txBody>
      </p:sp>
      <p:pic>
        <p:nvPicPr>
          <p:cNvPr id="6146" name="Picture 2" descr="Z:\Настя\Музей\Фото\2016-2017\07.12.2016. Рождественские чтения\IMG_2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660232" cy="49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44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7772400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Третий этап городского конкурса «Большая регата». 4 А, 4 Б классы. Музей хлеба. 14.12.2016.</a:t>
            </a:r>
          </a:p>
        </p:txBody>
      </p:sp>
      <p:pic>
        <p:nvPicPr>
          <p:cNvPr id="5122" name="Picture 2" descr="Z:\Настя\Музей\Для странички сайта музея\Новости\Новости 2016-2017\Большая регата\14.12.2016. Музей хлеба\фото\IMG_2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77962"/>
            <a:ext cx="6912768" cy="518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941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7772400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Третий этап городского конкурса «Большая регата». 4 А, 4 Б классы. Музей хлеба. 14.12.2016.</a:t>
            </a:r>
          </a:p>
        </p:txBody>
      </p:sp>
      <p:pic>
        <p:nvPicPr>
          <p:cNvPr id="6146" name="Picture 2" descr="Z:\Настя\Музей\Для странички сайта музея\Новости\Новости 2016-2017\Большая регата\14.12.2016. Музей хлеба\фото\f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02946"/>
            <a:ext cx="755714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15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RVF\Muzey\Настя\Музей\Видеопанель\фоны для презентаций музыка\8fc5fab1e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"/>
            <a:ext cx="9144001" cy="685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7772400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7030A0"/>
                </a:solidFill>
              </a:rPr>
              <a:t>Третий этап городского конкурса «Большая регата». 4 А, 4 Б классы. Музей хлеба. 14.12.2016.</a:t>
            </a:r>
          </a:p>
        </p:txBody>
      </p:sp>
      <p:pic>
        <p:nvPicPr>
          <p:cNvPr id="7170" name="Picture 2" descr="Z:\Настя\Музей\Для странички сайта музея\Новости\Новости 2016-2017\Большая регата\14.12.2016. Музей хлеба\фото\IMG_22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08" y="1477962"/>
            <a:ext cx="6850384" cy="513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8875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170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Экскурсия по музею и зданию гимназии для учащихся 6 класса лицея № 214. 02.12.2016.</vt:lpstr>
      <vt:lpstr>Третий этап городского конкурса  «Во Славу Отечества».6 А, 9 В классы. Морской корпус Петра Великого.  03.12.2016.</vt:lpstr>
      <vt:lpstr>Третий этап городского конкурса  «Во Славу Отечества».6 А, 9 В классы. Морской корпус Петра Великого.  03.12.2016.</vt:lpstr>
      <vt:lpstr>Старт городского конкурса экскурсоводов. 05.12.2016.</vt:lpstr>
      <vt:lpstr>Анжелика Арбатская (9А) и Виктория Ли (9В) проводят обзорную экскурсию для участников Рождественских чтений. 07.12.2016.</vt:lpstr>
      <vt:lpstr>Третий этап городского конкурса «Большая регата». 4 А, 4 Б классы. Музей хлеба. 14.12.2016.</vt:lpstr>
      <vt:lpstr>Третий этап городского конкурса «Большая регата». 4 А, 4 Б классы. Музей хлеба. 14.12.2016.</vt:lpstr>
      <vt:lpstr>Третий этап городского конкурса «Большая регата». 4 А, 4 Б классы. Музей хлеба. 14.12.2016.</vt:lpstr>
      <vt:lpstr>Четвёртый  этап городского конкурса  «Во Славу Отечества». 6 А класс. Музей подводных сил России.  15.12.2016.</vt:lpstr>
      <vt:lpstr>Четвёртый  этап городского конкурса  «Во Славу Отечества». 6 А класс. Музей подводных сил России.  15.12.2016.</vt:lpstr>
      <vt:lpstr>Музейное занятие «Всегда готов!».  6Б. 20.12.2016.</vt:lpstr>
      <vt:lpstr>Музейное занятие «Всегда готов!».  5Б. 21.12.2016.</vt:lpstr>
      <vt:lpstr>Музейное занятие «Первая ёлка на Земле».  Детский сад. 14.12.2016.</vt:lpstr>
      <vt:lpstr>Музейное занятие «Первая ёлка на Земле». Воспитанники детского сада. 19.12.2016.</vt:lpstr>
      <vt:lpstr>Музейное занятие «Первая ёлка на Земле».  Начальная школа. 19.12.2016.</vt:lpstr>
      <vt:lpstr>Музейное занятие «Первая ёлка на Земле».  Начальная школа. 27.12.2016.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Захарова</dc:creator>
  <cp:lastModifiedBy>Анастасия Захарова</cp:lastModifiedBy>
  <cp:revision>7</cp:revision>
  <dcterms:created xsi:type="dcterms:W3CDTF">2015-12-21T13:03:50Z</dcterms:created>
  <dcterms:modified xsi:type="dcterms:W3CDTF">2016-12-30T08:25:20Z</dcterms:modified>
</cp:coreProperties>
</file>