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5007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</a:p>
        </p:txBody>
      </p:sp>
      <p:pic>
        <p:nvPicPr>
          <p:cNvPr id="5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5732463"/>
            <a:ext cx="5824537" cy="7000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Ноябрь </a:t>
            </a:r>
            <a:r>
              <a:rPr lang="ru-RU" altLang="ru-RU" b="1" dirty="0" smtClean="0">
                <a:solidFill>
                  <a:srgbClr val="7030A0"/>
                </a:solidFill>
              </a:rPr>
              <a:t>2015 года</a:t>
            </a:r>
          </a:p>
        </p:txBody>
      </p:sp>
    </p:spTree>
    <p:extLst>
      <p:ext uri="{BB962C8B-B14F-4D97-AF65-F5344CB8AC3E}">
        <p14:creationId xmlns:p14="http://schemas.microsoft.com/office/powerpoint/2010/main" val="3688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на открытии портрета игуменьи Таисии Леушинской.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25.11.2015.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9219" name="Picture 3" descr="\\SRVF\Muzey\Настя\Музей\Фото\2015-2016\25.11.2015. Открытие портрета\Я\IMG_3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00808"/>
            <a:ext cx="734481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4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3778" y="260648"/>
            <a:ext cx="8780512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Городской конкурс «Профессия – Родину защищать».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Музей «Князь Александр Невский». 26.11.2015.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43" name="Picture 3" descr="\\SRVF\Muzey\Настя\Музей\Для странички сайта музея\Новости\Новости 2015-2016\Профессия - защищать Родину\26.11.2015. Музей Александра Невского\фото\IMG_7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44" y="1502428"/>
            <a:ext cx="6726474" cy="5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9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-18241" y="188640"/>
            <a:ext cx="9093323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Городской конкурс «Профессия – Родину защищать».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Музей «Князь Александр Невский». 26.11.2015.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1266" name="Picture 2" descr="\\SRVF\Muzey\Настя\Музей\Для странички сайта музея\Новости\Новости 2015-2016\Профессия - защищать Родину\26.11.2015. Музей Александра Невского\фото\IMG_7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9974"/>
            <a:ext cx="6726474" cy="5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для подготовительной группы детского сада. 03.11.2015.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 descr="\\SRVF\Muzey\Настя\Музей\Фото\2015-2016\05.11.2015. Подготовительная группа детского сада\IMG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93101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9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Городской конкурс «Большая регата». Музей печати. 13.11.2015. 3 а класс. 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\\SRVF\Muzey\Настя\Музей\Для странички сайта музея\Новости\Новости 2015-2016\Большая регата\13.11.2015. Музей печати\фото\IMG_7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7963"/>
            <a:ext cx="6840760" cy="51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Городской конкурс «Большая регата». Музей печати. 13.11.2015. 3 а класс. 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\\SRVF\Muzey\Настя\Музей\Для странички сайта музея\Новости\Новости 2015-2016\Большая регата\13.11.2015. Музей печати\фото\IMG_7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72652" cy="53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1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Городской конкурс «Большая регата». Музей печати. 13.11.2015. 3 а класс. 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\\SRVF\Muzey\Настя\Музей\Для странички сайта музея\Новости\Новости 2015-2016\Большая регата\13.11.2015. Музей печати\фото\IMG_7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7963"/>
            <a:ext cx="6921158" cy="51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1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</a:rPr>
              <a:t>Квест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«Моя гимназия».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20.11.2015.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 descr="\\SRVF\Muzey\Настя\Музей\Для странички сайта музея\Новости\Новости 2015-2016\20.11.2015. Квест\фото\DSC_2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89502" cy="49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9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</a:rPr>
              <a:t>Квест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«Моя гимназия».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20.11.2015.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 descr="\\SRVF\Muzey\Настя\Музей\Для странички сайта музея\Новости\Новости 2015-2016\20.11.2015. Квест\фото\DSC_3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9625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6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</a:rPr>
              <a:t>Квест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«Моя гимназия».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20.11.2015.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 descr="\\SRVF\Muzey\Настя\Музей\Для странички сайта музея\Новости\Новости 2015-2016\20.11.2015. Квест\фото\DSC_3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7106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6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7030A0"/>
                </a:solidFill>
              </a:rPr>
              <a:t>Квест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«Моя гимназия».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20.11.2015.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\\SRVF\Muzey\Настя\Музей\Для странички сайта музея\Новости\Новости 2015-2016\20.11.2015. Квест\фото\DSC_3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90173" cy="50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67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Экскурсии в музее  истории гимназии </vt:lpstr>
      <vt:lpstr>Музейное занятие для подготовительной группы детского сада. 03.11.2015.</vt:lpstr>
      <vt:lpstr>Городской конкурс «Большая регата». Музей печати. 13.11.2015. 3 а класс. </vt:lpstr>
      <vt:lpstr>Городской конкурс «Большая регата». Музей печати. 13.11.2015. 3 а класс. </vt:lpstr>
      <vt:lpstr>Городской конкурс «Большая регата». Музей печати. 13.11.2015. 3 а класс. </vt:lpstr>
      <vt:lpstr>Квест «Моя гимназия».  20.11.2015.</vt:lpstr>
      <vt:lpstr>Квест «Моя гимназия».  20.11.2015.</vt:lpstr>
      <vt:lpstr>Квест «Моя гимназия».  20.11.2015.</vt:lpstr>
      <vt:lpstr>Квест «Моя гимназия».  20.11.2015.</vt:lpstr>
      <vt:lpstr>Экскурсия на открытии портрета игуменьи Таисии Леушинской. 25.11.2015.</vt:lpstr>
      <vt:lpstr>Городской конкурс «Профессия – Родину защищать».  Музей «Князь Александр Невский». 26.11.2015.</vt:lpstr>
      <vt:lpstr>Городской конкурс «Профессия – Родину защищать».  Музей «Князь Александр Невский». 26.11.2015.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в музее  истории гимназии </dc:title>
  <dc:creator>Анастасия Захарова</dc:creator>
  <cp:lastModifiedBy>Анастасия Захарова</cp:lastModifiedBy>
  <cp:revision>3</cp:revision>
  <dcterms:created xsi:type="dcterms:W3CDTF">2015-12-03T13:55:47Z</dcterms:created>
  <dcterms:modified xsi:type="dcterms:W3CDTF">2015-12-03T14:22:48Z</dcterms:modified>
</cp:coreProperties>
</file>