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2" autoAdjust="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39552" y="255007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</a:rPr>
              <a:t>Экскурсии в музее </a:t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b="1" dirty="0" smtClean="0">
                <a:solidFill>
                  <a:srgbClr val="7030A0"/>
                </a:solidFill>
              </a:rPr>
              <a:t>истории гимназии </a:t>
            </a:r>
          </a:p>
        </p:txBody>
      </p:sp>
      <p:pic>
        <p:nvPicPr>
          <p:cNvPr id="5" name="Рисунок 4" descr="DSC050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655">
            <a:off x="477838" y="2422525"/>
            <a:ext cx="37750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 descr="DSC050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240">
            <a:off x="4913313" y="2305050"/>
            <a:ext cx="38385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713" y="5732463"/>
            <a:ext cx="5824537" cy="700087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</a:rPr>
              <a:t>апрель 2016 года</a:t>
            </a:r>
          </a:p>
        </p:txBody>
      </p:sp>
    </p:spTree>
    <p:extLst>
      <p:ext uri="{BB962C8B-B14F-4D97-AF65-F5344CB8AC3E}">
        <p14:creationId xmlns:p14="http://schemas.microsoft.com/office/powerpoint/2010/main" val="36881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65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1066220"/>
            <a:ext cx="8928992" cy="1470025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7030A0"/>
                </a:solidFill>
              </a:rPr>
              <a:t>Встреча учащихся 7 б и 5 б классов                          с выпускницей школы № 209 Е.П. </a:t>
            </a:r>
            <a:r>
              <a:rPr lang="ru-RU" altLang="ru-RU" b="1" dirty="0" err="1" smtClean="0">
                <a:solidFill>
                  <a:srgbClr val="7030A0"/>
                </a:solidFill>
              </a:rPr>
              <a:t>Новожениной</a:t>
            </a:r>
            <a:r>
              <a:rPr lang="ru-RU" altLang="ru-RU" b="1" dirty="0" smtClean="0">
                <a:solidFill>
                  <a:srgbClr val="7030A0"/>
                </a:solidFill>
              </a:rPr>
              <a:t>. 20 и 28.04.2016</a:t>
            </a:r>
            <a:r>
              <a:rPr lang="ru-RU" altLang="ru-RU" b="1" dirty="0" smtClean="0">
                <a:solidFill>
                  <a:srgbClr val="7030A0"/>
                </a:solidFill>
              </a:rPr>
              <a:t>.</a:t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b="1" dirty="0">
                <a:solidFill>
                  <a:srgbClr val="7030A0"/>
                </a:solidFill>
              </a:rPr>
              <a:t/>
            </a:r>
            <a:br>
              <a:rPr lang="ru-RU" altLang="ru-RU" b="1" dirty="0">
                <a:solidFill>
                  <a:srgbClr val="7030A0"/>
                </a:solidFill>
              </a:rPr>
            </a:br>
            <a:r>
              <a:rPr lang="ru-RU" altLang="ru-RU" b="1" dirty="0" smtClean="0">
                <a:solidFill>
                  <a:srgbClr val="7030A0"/>
                </a:solidFill>
              </a:rPr>
              <a:t/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sz="3100" b="1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285993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sz="2400" b="1" dirty="0">
              <a:solidFill>
                <a:srgbClr val="7030A0"/>
              </a:solidFill>
            </a:endParaRPr>
          </a:p>
          <a:p>
            <a:pPr algn="ctr"/>
            <a:endParaRPr lang="ru-RU" altLang="ru-RU" sz="2400" b="1" dirty="0" smtClean="0">
              <a:solidFill>
                <a:srgbClr val="7030A0"/>
              </a:solidFill>
            </a:endParaRPr>
          </a:p>
        </p:txBody>
      </p:sp>
      <p:pic>
        <p:nvPicPr>
          <p:cNvPr id="2051" name="Picture 3" descr="Z:\Настя\Музей\Для странички сайта музея\Новости\Новости 2015-2016\20 и 28.04.2015. Встреча с Елизаветой Павловной Новожениной\фото\IMG_98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2131888"/>
            <a:ext cx="5688632" cy="426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65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1066220"/>
            <a:ext cx="8928992" cy="1470025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7030A0"/>
                </a:solidFill>
              </a:rPr>
              <a:t>Встреча учащихся 7 б и 5 б классов                          с выпускницей школы № 209 Е.П. </a:t>
            </a:r>
            <a:r>
              <a:rPr lang="ru-RU" altLang="ru-RU" b="1" dirty="0" err="1" smtClean="0">
                <a:solidFill>
                  <a:srgbClr val="7030A0"/>
                </a:solidFill>
              </a:rPr>
              <a:t>Новожениной</a:t>
            </a:r>
            <a:r>
              <a:rPr lang="ru-RU" altLang="ru-RU" b="1" dirty="0" smtClean="0">
                <a:solidFill>
                  <a:srgbClr val="7030A0"/>
                </a:solidFill>
              </a:rPr>
              <a:t>. 20 и 28.04.2016</a:t>
            </a:r>
            <a:r>
              <a:rPr lang="ru-RU" altLang="ru-RU" b="1" dirty="0" smtClean="0">
                <a:solidFill>
                  <a:srgbClr val="7030A0"/>
                </a:solidFill>
              </a:rPr>
              <a:t>.</a:t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b="1" dirty="0">
                <a:solidFill>
                  <a:srgbClr val="7030A0"/>
                </a:solidFill>
              </a:rPr>
              <a:t/>
            </a:r>
            <a:br>
              <a:rPr lang="ru-RU" altLang="ru-RU" b="1" dirty="0">
                <a:solidFill>
                  <a:srgbClr val="7030A0"/>
                </a:solidFill>
              </a:rPr>
            </a:br>
            <a:r>
              <a:rPr lang="ru-RU" altLang="ru-RU" b="1" dirty="0" smtClean="0">
                <a:solidFill>
                  <a:srgbClr val="7030A0"/>
                </a:solidFill>
              </a:rPr>
              <a:t/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sz="3100" b="1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285993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sz="2400" b="1" dirty="0">
              <a:solidFill>
                <a:srgbClr val="7030A0"/>
              </a:solidFill>
            </a:endParaRPr>
          </a:p>
          <a:p>
            <a:pPr algn="ctr"/>
            <a:endParaRPr lang="ru-RU" altLang="ru-RU" sz="2400" b="1" dirty="0" smtClean="0">
              <a:solidFill>
                <a:srgbClr val="7030A0"/>
              </a:solidFill>
            </a:endParaRPr>
          </a:p>
        </p:txBody>
      </p:sp>
      <p:pic>
        <p:nvPicPr>
          <p:cNvPr id="2050" name="Picture 2" descr="Z:\Настя\Музей\Для странички сайта музея\Новости\Новости 2015-2016\20 и 28.04.2015. Встреча с Елизаветой Павловной Новожениной\фото\IMG_9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96" y="1988840"/>
            <a:ext cx="60480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43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65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1066220"/>
            <a:ext cx="8928992" cy="1470025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7030A0"/>
                </a:solidFill>
              </a:rPr>
              <a:t>Экскурсия для родителей будущих воспитанников детского сада гимназии. 20.04.2016</a:t>
            </a:r>
            <a:r>
              <a:rPr lang="ru-RU" altLang="ru-RU" b="1" dirty="0" smtClean="0">
                <a:solidFill>
                  <a:srgbClr val="7030A0"/>
                </a:solidFill>
              </a:rPr>
              <a:t>.</a:t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b="1" dirty="0">
                <a:solidFill>
                  <a:srgbClr val="7030A0"/>
                </a:solidFill>
              </a:rPr>
              <a:t/>
            </a:r>
            <a:br>
              <a:rPr lang="ru-RU" altLang="ru-RU" b="1" dirty="0">
                <a:solidFill>
                  <a:srgbClr val="7030A0"/>
                </a:solidFill>
              </a:rPr>
            </a:br>
            <a:r>
              <a:rPr lang="ru-RU" altLang="ru-RU" b="1" dirty="0" smtClean="0">
                <a:solidFill>
                  <a:srgbClr val="7030A0"/>
                </a:solidFill>
              </a:rPr>
              <a:t/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sz="3100" b="1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285993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sz="2400" b="1" dirty="0">
              <a:solidFill>
                <a:srgbClr val="7030A0"/>
              </a:solidFill>
            </a:endParaRPr>
          </a:p>
          <a:p>
            <a:pPr algn="ctr"/>
            <a:endParaRPr lang="ru-RU" altLang="ru-RU" sz="2400" b="1" dirty="0" smtClean="0">
              <a:solidFill>
                <a:srgbClr val="7030A0"/>
              </a:solidFill>
            </a:endParaRPr>
          </a:p>
        </p:txBody>
      </p:sp>
      <p:pic>
        <p:nvPicPr>
          <p:cNvPr id="3075" name="Picture 3" descr="Z:\Настя\Музей\Для странички сайта музея\Новости\Новости 2015-2016\20.04.2016. Обзорная экскурсия для родителей\IMG_95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95205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95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65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1066220"/>
            <a:ext cx="8928992" cy="1470025"/>
          </a:xfrm>
        </p:spPr>
        <p:txBody>
          <a:bodyPr>
            <a:normAutofit fontScale="90000"/>
          </a:bodyPr>
          <a:lstStyle/>
          <a:p>
            <a:r>
              <a:rPr lang="en-US" altLang="ru-RU" b="1" dirty="0" smtClean="0">
                <a:solidFill>
                  <a:srgbClr val="7030A0"/>
                </a:solidFill>
              </a:rPr>
              <a:t>IV </a:t>
            </a:r>
            <a:r>
              <a:rPr lang="ru-RU" altLang="ru-RU" b="1" dirty="0" smtClean="0">
                <a:solidFill>
                  <a:srgbClr val="7030A0"/>
                </a:solidFill>
              </a:rPr>
              <a:t>Санкт-Петербургские патриотические чтения в Доме молодёжи</a:t>
            </a:r>
            <a:r>
              <a:rPr lang="ru-RU" altLang="ru-RU" b="1" dirty="0" smtClean="0">
                <a:solidFill>
                  <a:srgbClr val="7030A0"/>
                </a:solidFill>
              </a:rPr>
              <a:t>. 27.04.2016</a:t>
            </a:r>
            <a:r>
              <a:rPr lang="ru-RU" altLang="ru-RU" b="1" dirty="0" smtClean="0">
                <a:solidFill>
                  <a:srgbClr val="7030A0"/>
                </a:solidFill>
              </a:rPr>
              <a:t>.</a:t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b="1" dirty="0">
                <a:solidFill>
                  <a:srgbClr val="7030A0"/>
                </a:solidFill>
              </a:rPr>
              <a:t/>
            </a:r>
            <a:br>
              <a:rPr lang="ru-RU" altLang="ru-RU" b="1" dirty="0">
                <a:solidFill>
                  <a:srgbClr val="7030A0"/>
                </a:solidFill>
              </a:rPr>
            </a:br>
            <a:r>
              <a:rPr lang="ru-RU" altLang="ru-RU" b="1" dirty="0" smtClean="0">
                <a:solidFill>
                  <a:srgbClr val="7030A0"/>
                </a:solidFill>
              </a:rPr>
              <a:t/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sz="3100" b="1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285993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sz="2400" b="1" dirty="0">
              <a:solidFill>
                <a:srgbClr val="7030A0"/>
              </a:solidFill>
            </a:endParaRPr>
          </a:p>
          <a:p>
            <a:pPr algn="ctr"/>
            <a:endParaRPr lang="ru-RU" altLang="ru-RU" sz="2400" b="1" dirty="0" smtClean="0">
              <a:solidFill>
                <a:srgbClr val="7030A0"/>
              </a:solidFill>
            </a:endParaRPr>
          </a:p>
        </p:txBody>
      </p:sp>
      <p:pic>
        <p:nvPicPr>
          <p:cNvPr id="4098" name="Picture 2" descr="Z:\Настя\Музей\Фото\2015-2016\27.04.2016. Патриотические чтения\_Wghcquxtb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6067648" cy="455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90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65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1066220"/>
            <a:ext cx="8928992" cy="1470025"/>
          </a:xfrm>
        </p:spPr>
        <p:txBody>
          <a:bodyPr>
            <a:normAutofit fontScale="90000"/>
          </a:bodyPr>
          <a:lstStyle/>
          <a:p>
            <a:r>
              <a:rPr lang="en-US" altLang="ru-RU" b="1" dirty="0" smtClean="0">
                <a:solidFill>
                  <a:srgbClr val="7030A0"/>
                </a:solidFill>
              </a:rPr>
              <a:t>IV </a:t>
            </a:r>
            <a:r>
              <a:rPr lang="ru-RU" altLang="ru-RU" b="1" dirty="0" smtClean="0">
                <a:solidFill>
                  <a:srgbClr val="7030A0"/>
                </a:solidFill>
              </a:rPr>
              <a:t>Санкт-Петербургские патриотические чтения в Доме молодёжи</a:t>
            </a:r>
            <a:r>
              <a:rPr lang="ru-RU" altLang="ru-RU" b="1" dirty="0" smtClean="0">
                <a:solidFill>
                  <a:srgbClr val="7030A0"/>
                </a:solidFill>
              </a:rPr>
              <a:t>. 27.04.2016</a:t>
            </a:r>
            <a:r>
              <a:rPr lang="ru-RU" altLang="ru-RU" b="1" dirty="0" smtClean="0">
                <a:solidFill>
                  <a:srgbClr val="7030A0"/>
                </a:solidFill>
              </a:rPr>
              <a:t>.</a:t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b="1" dirty="0">
                <a:solidFill>
                  <a:srgbClr val="7030A0"/>
                </a:solidFill>
              </a:rPr>
              <a:t/>
            </a:r>
            <a:br>
              <a:rPr lang="ru-RU" altLang="ru-RU" b="1" dirty="0">
                <a:solidFill>
                  <a:srgbClr val="7030A0"/>
                </a:solidFill>
              </a:rPr>
            </a:br>
            <a:r>
              <a:rPr lang="ru-RU" altLang="ru-RU" b="1" dirty="0" smtClean="0">
                <a:solidFill>
                  <a:srgbClr val="7030A0"/>
                </a:solidFill>
              </a:rPr>
              <a:t/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sz="3100" b="1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285993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sz="2400" b="1" dirty="0">
              <a:solidFill>
                <a:srgbClr val="7030A0"/>
              </a:solidFill>
            </a:endParaRPr>
          </a:p>
          <a:p>
            <a:pPr algn="ctr"/>
            <a:endParaRPr lang="ru-RU" altLang="ru-RU" sz="2400" b="1" dirty="0" smtClean="0">
              <a:solidFill>
                <a:srgbClr val="7030A0"/>
              </a:solidFill>
            </a:endParaRPr>
          </a:p>
        </p:txBody>
      </p:sp>
      <p:pic>
        <p:nvPicPr>
          <p:cNvPr id="5122" name="Picture 2" descr="Z:\Настя\Музей\Фото\2015-2016\27.04.2016. Патриотические чтения\9mXkSIDeNc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6836"/>
            <a:ext cx="5851624" cy="43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276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65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1066220"/>
            <a:ext cx="8928992" cy="1470025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7030A0"/>
                </a:solidFill>
              </a:rPr>
              <a:t>Музейное занятие «Они сражались за Родину» для воспитанников детского сада гимназии</a:t>
            </a:r>
            <a:r>
              <a:rPr lang="ru-RU" altLang="ru-RU" b="1" dirty="0" smtClean="0">
                <a:solidFill>
                  <a:srgbClr val="7030A0"/>
                </a:solidFill>
              </a:rPr>
              <a:t>. 29.04.2016</a:t>
            </a:r>
            <a:r>
              <a:rPr lang="ru-RU" altLang="ru-RU" b="1" dirty="0" smtClean="0">
                <a:solidFill>
                  <a:srgbClr val="7030A0"/>
                </a:solidFill>
              </a:rPr>
              <a:t>.</a:t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b="1" dirty="0">
                <a:solidFill>
                  <a:srgbClr val="7030A0"/>
                </a:solidFill>
              </a:rPr>
              <a:t/>
            </a:r>
            <a:br>
              <a:rPr lang="ru-RU" altLang="ru-RU" b="1" dirty="0">
                <a:solidFill>
                  <a:srgbClr val="7030A0"/>
                </a:solidFill>
              </a:rPr>
            </a:br>
            <a:r>
              <a:rPr lang="ru-RU" altLang="ru-RU" b="1" dirty="0" smtClean="0">
                <a:solidFill>
                  <a:srgbClr val="7030A0"/>
                </a:solidFill>
              </a:rPr>
              <a:t/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sz="3100" b="1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285993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sz="2400" b="1" dirty="0">
              <a:solidFill>
                <a:srgbClr val="7030A0"/>
              </a:solidFill>
            </a:endParaRPr>
          </a:p>
          <a:p>
            <a:pPr algn="ctr"/>
            <a:endParaRPr lang="ru-RU" altLang="ru-RU" sz="2400" b="1" dirty="0" smtClean="0">
              <a:solidFill>
                <a:srgbClr val="7030A0"/>
              </a:solidFill>
            </a:endParaRPr>
          </a:p>
        </p:txBody>
      </p:sp>
      <p:pic>
        <p:nvPicPr>
          <p:cNvPr id="6146" name="Picture 2" descr="Z:\Настя\Музей\Для странички сайта музея\Новости\Новости 2015-2016\29.04.2016. Они сражались за Родину\фото\IMG_98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85605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92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65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1066220"/>
            <a:ext cx="8928992" cy="1470025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7030A0"/>
                </a:solidFill>
              </a:rPr>
              <a:t>Музейное занятие «Они сражались за Родину» для воспитанников детского сада гимназии</a:t>
            </a:r>
            <a:r>
              <a:rPr lang="ru-RU" altLang="ru-RU" b="1" dirty="0" smtClean="0">
                <a:solidFill>
                  <a:srgbClr val="7030A0"/>
                </a:solidFill>
              </a:rPr>
              <a:t>. 29.04.2016</a:t>
            </a:r>
            <a:r>
              <a:rPr lang="ru-RU" altLang="ru-RU" b="1" dirty="0" smtClean="0">
                <a:solidFill>
                  <a:srgbClr val="7030A0"/>
                </a:solidFill>
              </a:rPr>
              <a:t>.</a:t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b="1" dirty="0">
                <a:solidFill>
                  <a:srgbClr val="7030A0"/>
                </a:solidFill>
              </a:rPr>
              <a:t/>
            </a:r>
            <a:br>
              <a:rPr lang="ru-RU" altLang="ru-RU" b="1" dirty="0">
                <a:solidFill>
                  <a:srgbClr val="7030A0"/>
                </a:solidFill>
              </a:rPr>
            </a:br>
            <a:r>
              <a:rPr lang="ru-RU" altLang="ru-RU" b="1" dirty="0" smtClean="0">
                <a:solidFill>
                  <a:srgbClr val="7030A0"/>
                </a:solidFill>
              </a:rPr>
              <a:t/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sz="3100" b="1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285993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sz="2400" b="1" dirty="0">
              <a:solidFill>
                <a:srgbClr val="7030A0"/>
              </a:solidFill>
            </a:endParaRPr>
          </a:p>
          <a:p>
            <a:pPr algn="ctr"/>
            <a:endParaRPr lang="ru-RU" altLang="ru-RU" sz="2400" b="1" dirty="0" smtClean="0">
              <a:solidFill>
                <a:srgbClr val="7030A0"/>
              </a:solidFill>
            </a:endParaRPr>
          </a:p>
        </p:txBody>
      </p:sp>
      <p:pic>
        <p:nvPicPr>
          <p:cNvPr id="7170" name="Picture 2" descr="Z:\Настя\Музей\Для странички сайта музея\Новости\Новости 2015-2016\29.04.2016. Они сражались за Родину\фото\IMG_99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995" y="1971100"/>
            <a:ext cx="614405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79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65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1066220"/>
            <a:ext cx="8928992" cy="1470025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7030A0"/>
                </a:solidFill>
              </a:rPr>
              <a:t>Музейное занятие «Они сражались за Родину» для воспитанников детского сада гимназии</a:t>
            </a:r>
            <a:r>
              <a:rPr lang="ru-RU" altLang="ru-RU" b="1" dirty="0" smtClean="0">
                <a:solidFill>
                  <a:srgbClr val="7030A0"/>
                </a:solidFill>
              </a:rPr>
              <a:t>. 29.04.2016</a:t>
            </a:r>
            <a:r>
              <a:rPr lang="ru-RU" altLang="ru-RU" b="1" dirty="0" smtClean="0">
                <a:solidFill>
                  <a:srgbClr val="7030A0"/>
                </a:solidFill>
              </a:rPr>
              <a:t>.</a:t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b="1" dirty="0">
                <a:solidFill>
                  <a:srgbClr val="7030A0"/>
                </a:solidFill>
              </a:rPr>
              <a:t/>
            </a:r>
            <a:br>
              <a:rPr lang="ru-RU" altLang="ru-RU" b="1" dirty="0">
                <a:solidFill>
                  <a:srgbClr val="7030A0"/>
                </a:solidFill>
              </a:rPr>
            </a:br>
            <a:r>
              <a:rPr lang="ru-RU" altLang="ru-RU" b="1" dirty="0" smtClean="0">
                <a:solidFill>
                  <a:srgbClr val="7030A0"/>
                </a:solidFill>
              </a:rPr>
              <a:t/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sz="3100" b="1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285993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sz="2400" b="1" dirty="0">
              <a:solidFill>
                <a:srgbClr val="7030A0"/>
              </a:solidFill>
            </a:endParaRPr>
          </a:p>
          <a:p>
            <a:pPr algn="ctr"/>
            <a:endParaRPr lang="ru-RU" altLang="ru-RU" sz="2400" b="1" dirty="0" smtClean="0">
              <a:solidFill>
                <a:srgbClr val="7030A0"/>
              </a:solidFill>
            </a:endParaRPr>
          </a:p>
        </p:txBody>
      </p:sp>
      <p:pic>
        <p:nvPicPr>
          <p:cNvPr id="8194" name="Picture 2" descr="Z:\Настя\Музей\Для странички сайта музея\Новости\Новости 2015-2016\29.04.2016. Они сражались за Родину\фото\IMG_99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72" y="1916832"/>
            <a:ext cx="6144380" cy="460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987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65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1066220"/>
            <a:ext cx="8928992" cy="1470025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7030A0"/>
                </a:solidFill>
              </a:rPr>
              <a:t>Музейное занятие «Они сражались за Родину» для воспитанников детского сада гимназии</a:t>
            </a:r>
            <a:r>
              <a:rPr lang="ru-RU" altLang="ru-RU" b="1" dirty="0" smtClean="0">
                <a:solidFill>
                  <a:srgbClr val="7030A0"/>
                </a:solidFill>
              </a:rPr>
              <a:t>. 29.04.2016</a:t>
            </a:r>
            <a:r>
              <a:rPr lang="ru-RU" altLang="ru-RU" b="1" dirty="0" smtClean="0">
                <a:solidFill>
                  <a:srgbClr val="7030A0"/>
                </a:solidFill>
              </a:rPr>
              <a:t>.</a:t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b="1" dirty="0">
                <a:solidFill>
                  <a:srgbClr val="7030A0"/>
                </a:solidFill>
              </a:rPr>
              <a:t/>
            </a:r>
            <a:br>
              <a:rPr lang="ru-RU" altLang="ru-RU" b="1" dirty="0">
                <a:solidFill>
                  <a:srgbClr val="7030A0"/>
                </a:solidFill>
              </a:rPr>
            </a:br>
            <a:r>
              <a:rPr lang="ru-RU" altLang="ru-RU" b="1" dirty="0" smtClean="0">
                <a:solidFill>
                  <a:srgbClr val="7030A0"/>
                </a:solidFill>
              </a:rPr>
              <a:t/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sz="3100" b="1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285993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sz="2400" b="1" dirty="0">
              <a:solidFill>
                <a:srgbClr val="7030A0"/>
              </a:solidFill>
            </a:endParaRPr>
          </a:p>
          <a:p>
            <a:pPr algn="ctr"/>
            <a:endParaRPr lang="ru-RU" altLang="ru-RU" sz="2400" b="1" dirty="0" smtClean="0">
              <a:solidFill>
                <a:srgbClr val="7030A0"/>
              </a:solidFill>
            </a:endParaRPr>
          </a:p>
        </p:txBody>
      </p:sp>
      <p:pic>
        <p:nvPicPr>
          <p:cNvPr id="9218" name="Picture 2" descr="Z:\Настя\Музей\Для странички сайта музея\Новости\Новости 2015-2016\29.04.2016. Они сражались за Родину\фото\IMG_99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48" y="1894069"/>
            <a:ext cx="6422351" cy="481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63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255007"/>
            <a:ext cx="8928992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</a:rPr>
              <a:t>Музейное занятие для воспитанников детского сада «Поехали!».</a:t>
            </a:r>
            <a:r>
              <a:rPr lang="ru-RU" altLang="ru-RU" b="1" dirty="0">
                <a:solidFill>
                  <a:srgbClr val="7030A0"/>
                </a:solidFill>
              </a:rPr>
              <a:t> </a:t>
            </a:r>
            <a:r>
              <a:rPr lang="ru-RU" altLang="ru-RU" b="1" dirty="0" smtClean="0">
                <a:solidFill>
                  <a:srgbClr val="7030A0"/>
                </a:solidFill>
              </a:rPr>
              <a:t>08.04.2016.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Z:\Настя\Музей\Для странички сайта музея\Новости\Новости 2015-2016\08.04.2016. День космонавтики\фото\IMG_92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995" y="1772816"/>
            <a:ext cx="614405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34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255007"/>
            <a:ext cx="8928992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</a:rPr>
              <a:t>Музейное занятие для воспитанников детского сада «Поехали!».</a:t>
            </a:r>
            <a:r>
              <a:rPr lang="ru-RU" altLang="ru-RU" b="1" dirty="0">
                <a:solidFill>
                  <a:srgbClr val="7030A0"/>
                </a:solidFill>
              </a:rPr>
              <a:t> </a:t>
            </a:r>
            <a:r>
              <a:rPr lang="ru-RU" altLang="ru-RU" b="1" dirty="0" smtClean="0">
                <a:solidFill>
                  <a:srgbClr val="7030A0"/>
                </a:solidFill>
              </a:rPr>
              <a:t>08.04.2016.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Z:\Настя\Музей\Для странички сайта музея\Новости\Новости 2015-2016\08.04.2016. День космонавтики\фото\IMG_92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994" y="1772816"/>
            <a:ext cx="643206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78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255007"/>
            <a:ext cx="8928992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</a:rPr>
              <a:t>Музейное занятие для воспитанников детского сада «Поехали!».</a:t>
            </a:r>
            <a:r>
              <a:rPr lang="ru-RU" altLang="ru-RU" b="1" dirty="0">
                <a:solidFill>
                  <a:srgbClr val="7030A0"/>
                </a:solidFill>
              </a:rPr>
              <a:t> </a:t>
            </a:r>
            <a:r>
              <a:rPr lang="ru-RU" altLang="ru-RU" b="1" dirty="0" smtClean="0">
                <a:solidFill>
                  <a:srgbClr val="7030A0"/>
                </a:solidFill>
              </a:rPr>
              <a:t>08.04.2016.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Z:\Настя\Музей\Для странички сайта музея\Новости\Новости 2015-2016\08.04.2016. День космонавтики\фото\IMG_92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994" y="1772816"/>
            <a:ext cx="643206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8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255007"/>
            <a:ext cx="8928992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</a:rPr>
              <a:t>Музейное занятие для учащихся                  5-8-х классов «Н.С. Гумилёв. Поэт, путешественник, офицер». 11.04.2016.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.zaharova\Desktop\07.04.-16.04.2016. Гумилёв\11.04.2016\5 а 7 а\IMG_9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816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255007"/>
            <a:ext cx="8928992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</a:rPr>
              <a:t>Музейное занятие для учащихся                  5-8-х классов «Н.С. Гумилёв. Поэт, путешественник, офицер». 11.04.2016.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.zaharova\Desktop\07.04.-16.04.2016. Гумилёв\11.04.2016\8 б\IMG_92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60" y="2060848"/>
            <a:ext cx="572412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21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255007"/>
            <a:ext cx="8928992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</a:rPr>
              <a:t>Музейное занятие для учащихся                  5-8-х классов «Н.С. Гумилёв. Поэт, путешественник, офицер». 15.04.2016.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a.zaharova\Desktop\07.04.-16.04.2016. Гумилёв\15.04.2016. 8 а\IMG_9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95" y="1952852"/>
            <a:ext cx="6246857" cy="468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09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829874"/>
            <a:ext cx="8928992" cy="1470025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7030A0"/>
                </a:solidFill>
              </a:rPr>
              <a:t/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b="1" dirty="0" smtClean="0">
                <a:solidFill>
                  <a:srgbClr val="7030A0"/>
                </a:solidFill>
              </a:rPr>
              <a:t>      Подведение итогов «Лучший                               экскурсовод школьного музея                           2015-2016уч. г.». 13.04.2016.</a:t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b="1" dirty="0">
                <a:solidFill>
                  <a:srgbClr val="7030A0"/>
                </a:solidFill>
              </a:rPr>
              <a:t/>
            </a:r>
            <a:br>
              <a:rPr lang="ru-RU" altLang="ru-RU" b="1" dirty="0">
                <a:solidFill>
                  <a:srgbClr val="7030A0"/>
                </a:solidFill>
              </a:rPr>
            </a:br>
            <a:r>
              <a:rPr lang="ru-RU" altLang="ru-RU" b="1" dirty="0" smtClean="0">
                <a:solidFill>
                  <a:srgbClr val="7030A0"/>
                </a:solidFill>
              </a:rPr>
              <a:t/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sz="3100" b="1" dirty="0" smtClean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2050" name="Picture 2" descr="Z:\Настя\Музей\Фото\2015-2016\13.04.2016. Подведение итогов конкурс экскурсоводов\IMG_9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64904"/>
            <a:ext cx="5026805" cy="376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2859930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7030A0"/>
                </a:solidFill>
              </a:rPr>
              <a:t>Карклина Надежда </a:t>
            </a:r>
          </a:p>
          <a:p>
            <a:pPr algn="ctr"/>
            <a:r>
              <a:rPr lang="ru-RU" altLang="ru-RU" sz="2400" b="1" dirty="0" smtClean="0">
                <a:solidFill>
                  <a:srgbClr val="7030A0"/>
                </a:solidFill>
              </a:rPr>
              <a:t>Диплом </a:t>
            </a:r>
            <a:r>
              <a:rPr lang="en-US" altLang="ru-RU" sz="2400" b="1" dirty="0" smtClean="0">
                <a:solidFill>
                  <a:srgbClr val="7030A0"/>
                </a:solidFill>
              </a:rPr>
              <a:t>II 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степени</a:t>
            </a:r>
          </a:p>
          <a:p>
            <a:pPr algn="ctr"/>
            <a:endParaRPr lang="ru-RU" altLang="ru-RU" sz="2400" b="1" dirty="0">
              <a:solidFill>
                <a:srgbClr val="7030A0"/>
              </a:solidFill>
            </a:endParaRPr>
          </a:p>
          <a:p>
            <a:pPr algn="ctr"/>
            <a:endParaRPr lang="ru-RU" alt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altLang="ru-RU" sz="2400" b="1" dirty="0" smtClean="0">
                <a:solidFill>
                  <a:srgbClr val="7030A0"/>
                </a:solidFill>
              </a:rPr>
              <a:t>Соколова </a:t>
            </a:r>
            <a:r>
              <a:rPr lang="ru-RU" altLang="ru-RU" sz="2400" b="1" dirty="0">
                <a:solidFill>
                  <a:srgbClr val="7030A0"/>
                </a:solidFill>
              </a:rPr>
              <a:t>К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сения </a:t>
            </a:r>
          </a:p>
          <a:p>
            <a:pPr algn="ctr"/>
            <a:r>
              <a:rPr lang="ru-RU" altLang="ru-RU" sz="2400" b="1" dirty="0" smtClean="0">
                <a:solidFill>
                  <a:srgbClr val="7030A0"/>
                </a:solidFill>
              </a:rPr>
              <a:t>Диплом </a:t>
            </a:r>
            <a:r>
              <a:rPr lang="en-US" altLang="ru-RU" sz="2400" b="1" dirty="0" smtClean="0">
                <a:solidFill>
                  <a:srgbClr val="7030A0"/>
                </a:solidFill>
              </a:rPr>
              <a:t>III 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степени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00055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65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1066220"/>
            <a:ext cx="8928992" cy="1470025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7030A0"/>
                </a:solidFill>
              </a:rPr>
              <a:t>Встреча учащихся 7 б и 5 б классов                          с выпускницей школы № 209 Е.П. </a:t>
            </a:r>
            <a:r>
              <a:rPr lang="ru-RU" altLang="ru-RU" b="1" dirty="0" err="1" smtClean="0">
                <a:solidFill>
                  <a:srgbClr val="7030A0"/>
                </a:solidFill>
              </a:rPr>
              <a:t>Новожениной</a:t>
            </a:r>
            <a:r>
              <a:rPr lang="ru-RU" altLang="ru-RU" b="1" dirty="0" smtClean="0">
                <a:solidFill>
                  <a:srgbClr val="7030A0"/>
                </a:solidFill>
              </a:rPr>
              <a:t>. 20 и 28.04.2016</a:t>
            </a:r>
            <a:r>
              <a:rPr lang="ru-RU" altLang="ru-RU" b="1" dirty="0" smtClean="0">
                <a:solidFill>
                  <a:srgbClr val="7030A0"/>
                </a:solidFill>
              </a:rPr>
              <a:t>.</a:t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b="1" dirty="0">
                <a:solidFill>
                  <a:srgbClr val="7030A0"/>
                </a:solidFill>
              </a:rPr>
              <a:t/>
            </a:r>
            <a:br>
              <a:rPr lang="ru-RU" altLang="ru-RU" b="1" dirty="0">
                <a:solidFill>
                  <a:srgbClr val="7030A0"/>
                </a:solidFill>
              </a:rPr>
            </a:br>
            <a:r>
              <a:rPr lang="ru-RU" altLang="ru-RU" b="1" dirty="0" smtClean="0">
                <a:solidFill>
                  <a:srgbClr val="7030A0"/>
                </a:solidFill>
              </a:rPr>
              <a:t/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sz="3100" b="1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285993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sz="2400" b="1" dirty="0">
              <a:solidFill>
                <a:srgbClr val="7030A0"/>
              </a:solidFill>
            </a:endParaRPr>
          </a:p>
          <a:p>
            <a:pPr algn="ctr"/>
            <a:endParaRPr lang="ru-RU" altLang="ru-RU" sz="2400" b="1" dirty="0" smtClean="0">
              <a:solidFill>
                <a:srgbClr val="7030A0"/>
              </a:solidFill>
            </a:endParaRPr>
          </a:p>
        </p:txBody>
      </p:sp>
      <p:pic>
        <p:nvPicPr>
          <p:cNvPr id="3" name="Picture 2" descr="Z:\Настя\Музей\Для странички сайта музея\Новости\Новости 2015-2016\20 и 28.04.2015. Встреча с Елизаветой Павловной Новожениной\фото\IMG_9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97" y="1988840"/>
            <a:ext cx="585605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7618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264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Экскурсии в музее  истории гимназии </vt:lpstr>
      <vt:lpstr>Музейное занятие для воспитанников детского сада «Поехали!». 08.04.2016. </vt:lpstr>
      <vt:lpstr>Музейное занятие для воспитанников детского сада «Поехали!». 08.04.2016. </vt:lpstr>
      <vt:lpstr>Музейное занятие для воспитанников детского сада «Поехали!». 08.04.2016. </vt:lpstr>
      <vt:lpstr>Музейное занятие для учащихся                  5-8-х классов «Н.С. Гумилёв. Поэт, путешественник, офицер». 11.04.2016. </vt:lpstr>
      <vt:lpstr>Музейное занятие для учащихся                  5-8-х классов «Н.С. Гумилёв. Поэт, путешественник, офицер». 11.04.2016. </vt:lpstr>
      <vt:lpstr>Музейное занятие для учащихся                  5-8-х классов «Н.С. Гумилёв. Поэт, путешественник, офицер». 15.04.2016. </vt:lpstr>
      <vt:lpstr>       Подведение итогов «Лучший                               экскурсовод школьного музея                           2015-2016уч. г.». 13.04.2016.    </vt:lpstr>
      <vt:lpstr>Встреча учащихся 7 б и 5 б классов                          с выпускницей школы № 209 Е.П. Новожениной. 20 и 28.04.2016.    </vt:lpstr>
      <vt:lpstr>Встреча учащихся 7 б и 5 б классов                          с выпускницей школы № 209 Е.П. Новожениной. 20 и 28.04.2016.    </vt:lpstr>
      <vt:lpstr>Встреча учащихся 7 б и 5 б классов                          с выпускницей школы № 209 Е.П. Новожениной. 20 и 28.04.2016.    </vt:lpstr>
      <vt:lpstr>Экскурсия для родителей будущих воспитанников детского сада гимназии. 20.04.2016.    </vt:lpstr>
      <vt:lpstr>IV Санкт-Петербургские патриотические чтения в Доме молодёжи. 27.04.2016.    </vt:lpstr>
      <vt:lpstr>IV Санкт-Петербургские патриотические чтения в Доме молодёжи. 27.04.2016.    </vt:lpstr>
      <vt:lpstr>Музейное занятие «Они сражались за Родину» для воспитанников детского сада гимназии. 29.04.2016.    </vt:lpstr>
      <vt:lpstr>Музейное занятие «Они сражались за Родину» для воспитанников детского сада гимназии. 29.04.2016.    </vt:lpstr>
      <vt:lpstr>Музейное занятие «Они сражались за Родину» для воспитанников детского сада гимназии. 29.04.2016.    </vt:lpstr>
      <vt:lpstr>Музейное занятие «Они сражались за Родину» для воспитанников детского сада гимназии. 29.04.2016.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Экскурсии в музее  истории гимназии </dc:title>
  <dc:creator>Анастасия Захарова</dc:creator>
  <cp:lastModifiedBy>Анастасия Захарова</cp:lastModifiedBy>
  <cp:revision>15</cp:revision>
  <dcterms:created xsi:type="dcterms:W3CDTF">2015-12-03T13:55:47Z</dcterms:created>
  <dcterms:modified xsi:type="dcterms:W3CDTF">2016-05-05T12:32:53Z</dcterms:modified>
</cp:coreProperties>
</file>