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B6B5-F784-4A5F-9529-53C16F84F7A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208E-62CB-4E28-9002-3BE18332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B6B5-F784-4A5F-9529-53C16F84F7A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208E-62CB-4E28-9002-3BE18332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9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B6B5-F784-4A5F-9529-53C16F84F7A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208E-62CB-4E28-9002-3BE18332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6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B6B5-F784-4A5F-9529-53C16F84F7A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208E-62CB-4E28-9002-3BE18332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9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B6B5-F784-4A5F-9529-53C16F84F7A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208E-62CB-4E28-9002-3BE18332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8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B6B5-F784-4A5F-9529-53C16F84F7A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208E-62CB-4E28-9002-3BE18332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8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B6B5-F784-4A5F-9529-53C16F84F7A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208E-62CB-4E28-9002-3BE18332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1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B6B5-F784-4A5F-9529-53C16F84F7A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208E-62CB-4E28-9002-3BE18332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0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B6B5-F784-4A5F-9529-53C16F84F7A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208E-62CB-4E28-9002-3BE18332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B6B5-F784-4A5F-9529-53C16F84F7A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208E-62CB-4E28-9002-3BE18332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B6B5-F784-4A5F-9529-53C16F84F7A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208E-62CB-4E28-9002-3BE18332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8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B6B5-F784-4A5F-9529-53C16F84F7A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208E-62CB-4E28-9002-3BE18332B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2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anywalls.com-5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9"/>
            <a:ext cx="9144000" cy="692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799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Экскурсии в музее 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>истории гимназии 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4" descr="DSC050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655">
            <a:off x="484188" y="1939251"/>
            <a:ext cx="359092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DSC050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40">
            <a:off x="4913312" y="1846382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659730" y="5462299"/>
            <a:ext cx="5824537" cy="829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Март 2015 года</a:t>
            </a:r>
          </a:p>
          <a:p>
            <a:endParaRPr lang="ru-RU" alt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1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anywalls.com-5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2" y="0"/>
            <a:ext cx="9167952" cy="68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1396" y="332656"/>
            <a:ext cx="69847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solidFill>
                  <a:srgbClr val="7030A0"/>
                </a:solidFill>
              </a:rPr>
              <a:t>Городская конференция «Гражданское                                              и патриотическое воспитание учащихся». 23.03.2015</a:t>
            </a:r>
            <a:endParaRPr lang="ru-RU" altLang="ru-RU" sz="24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D:\Распределить\23.03.2015. Конференция\IMG_3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45" y="1268760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9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anywalls.com-5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2" y="0"/>
            <a:ext cx="9167952" cy="68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Распределить\23.03.2015. Конференция\IMG_3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948264" cy="52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1396" y="332656"/>
            <a:ext cx="69847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solidFill>
                  <a:srgbClr val="7030A0"/>
                </a:solidFill>
              </a:rPr>
              <a:t>Городская конференция «Гражданское                                                          и патриотическое воспитание </a:t>
            </a:r>
            <a:r>
              <a:rPr lang="ru-RU" altLang="ru-RU" sz="2400" b="1" smtClean="0">
                <a:solidFill>
                  <a:srgbClr val="7030A0"/>
                </a:solidFill>
              </a:rPr>
              <a:t>учащихся».</a:t>
            </a:r>
          </a:p>
          <a:p>
            <a:r>
              <a:rPr lang="ru-RU" altLang="ru-RU" sz="2400" b="1" smtClean="0">
                <a:solidFill>
                  <a:srgbClr val="7030A0"/>
                </a:solidFill>
              </a:rPr>
              <a:t>23.03.2015</a:t>
            </a:r>
            <a:endParaRPr lang="ru-RU" alt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9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anywalls.com-5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48681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rgbClr val="7030A0"/>
                </a:solidFill>
              </a:rPr>
              <a:t>Городская ученическая конференция «Старт в науку». </a:t>
            </a:r>
            <a:r>
              <a:rPr lang="ru-RU" altLang="ru-RU" sz="2800" b="1" dirty="0" err="1" smtClean="0">
                <a:solidFill>
                  <a:srgbClr val="7030A0"/>
                </a:solidFill>
              </a:rPr>
              <a:t>Ярофеева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 Анастасия. 8 а. </a:t>
            </a:r>
          </a:p>
          <a:p>
            <a:r>
              <a:rPr lang="ru-RU" altLang="ru-RU" sz="2800" b="1" dirty="0" smtClean="0">
                <a:solidFill>
                  <a:srgbClr val="7030A0"/>
                </a:solidFill>
              </a:rPr>
              <a:t>03.03.2015</a:t>
            </a:r>
            <a:endParaRPr lang="ru-RU" altLang="ru-RU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Распределить\03.03.2015. Старт в науку\IMG_3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468211" cy="485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0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anywalls.com-5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6" y="0"/>
            <a:ext cx="91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48681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Четвёртый этап городского конкурса «Знатоки истории». Музей связи </a:t>
            </a:r>
          </a:p>
          <a:p>
            <a:r>
              <a:rPr lang="ru-RU" altLang="ru-RU" sz="3200" b="1" dirty="0" smtClean="0">
                <a:solidFill>
                  <a:srgbClr val="7030A0"/>
                </a:solidFill>
              </a:rPr>
              <a:t>05.03.2015</a:t>
            </a:r>
            <a:endParaRPr lang="ru-RU" altLang="ru-RU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Распределить\05.03.2015. Музей связи\IMG_3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07" y="1988840"/>
            <a:ext cx="5508104" cy="41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5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anywalls.com-5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2" y="0"/>
            <a:ext cx="9167952" cy="68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48681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Четвёртый этап городского конкурса «Знатоки истории». Музей связи </a:t>
            </a:r>
          </a:p>
          <a:p>
            <a:r>
              <a:rPr lang="ru-RU" altLang="ru-RU" sz="3200" b="1" dirty="0" smtClean="0">
                <a:solidFill>
                  <a:srgbClr val="7030A0"/>
                </a:solidFill>
              </a:rPr>
              <a:t>05.03.2015</a:t>
            </a:r>
            <a:endParaRPr lang="ru-RU" altLang="ru-RU" sz="32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Распределить\05.03.2015. Музей связи\IMG_3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72" y="1772816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9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anywalls.com-5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2" y="0"/>
            <a:ext cx="9167952" cy="68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48681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Четвёртый этап городского конкурса «Знатоки истории». Музей связи </a:t>
            </a:r>
          </a:p>
          <a:p>
            <a:r>
              <a:rPr lang="ru-RU" altLang="ru-RU" sz="3200" b="1" dirty="0" smtClean="0">
                <a:solidFill>
                  <a:srgbClr val="7030A0"/>
                </a:solidFill>
              </a:rPr>
              <a:t>05.03.2015</a:t>
            </a:r>
            <a:endParaRPr lang="ru-RU" altLang="ru-RU" sz="32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D:\Распределить\05.03.2015. Музей связи\IMG_3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20" y="1772816"/>
            <a:ext cx="6156176" cy="46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9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anywalls.com-5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2" y="0"/>
            <a:ext cx="9167952" cy="68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Распределить\05.03.2015. Музей связи\IMG_3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26787"/>
            <a:ext cx="6318448" cy="47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548681"/>
            <a:ext cx="849694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Четвёртый этап городского конкурса «Знатоки истории». Музей связи </a:t>
            </a:r>
          </a:p>
          <a:p>
            <a:r>
              <a:rPr lang="ru-RU" altLang="ru-RU" sz="3200" b="1" dirty="0" smtClean="0">
                <a:solidFill>
                  <a:srgbClr val="7030A0"/>
                </a:solidFill>
              </a:rPr>
              <a:t>05.03.2015</a:t>
            </a:r>
            <a:endParaRPr lang="ru-RU" alt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9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anywalls.com-5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952" cy="68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Распределить\05.03.2015. Музей связи\IMG_3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402991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51060" y="2348880"/>
            <a:ext cx="3384376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Четвёртый этап городского конкурса «Знатоки истории». Музей связи </a:t>
            </a:r>
          </a:p>
          <a:p>
            <a:r>
              <a:rPr lang="ru-RU" altLang="ru-RU" sz="3200" b="1" dirty="0" smtClean="0">
                <a:solidFill>
                  <a:srgbClr val="7030A0"/>
                </a:solidFill>
              </a:rPr>
              <a:t>05.03.2015</a:t>
            </a:r>
            <a:endParaRPr lang="ru-RU" alt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9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anywalls.com-5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2" y="0"/>
            <a:ext cx="9167952" cy="68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Распределить\17.03.2015. Гости из Герцена\IMG_3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08" y="1700808"/>
            <a:ext cx="6444208" cy="48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620688"/>
            <a:ext cx="69847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Практиканты из РГПУ им. Герцена. 17.03.2015</a:t>
            </a:r>
            <a:endParaRPr lang="ru-RU" alt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9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anywalls.com-50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2" y="0"/>
            <a:ext cx="9167952" cy="68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Распределить\17.03.2015. Гости из Герцена\IMG_3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444208" cy="48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620688"/>
            <a:ext cx="69847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7030A0"/>
                </a:solidFill>
              </a:rPr>
              <a:t>Практиканты из РГПУ им. Герцена. 17.03.2015</a:t>
            </a:r>
            <a:endParaRPr lang="ru-RU" alt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97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112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Захарова</dc:creator>
  <cp:lastModifiedBy>Анастасия Захарова</cp:lastModifiedBy>
  <cp:revision>4</cp:revision>
  <dcterms:created xsi:type="dcterms:W3CDTF">2015-04-28T13:13:35Z</dcterms:created>
  <dcterms:modified xsi:type="dcterms:W3CDTF">2015-04-28T14:21:55Z</dcterms:modified>
</cp:coreProperties>
</file>