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3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7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7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6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6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4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5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BD48-EC84-4922-AE4D-8377A62A02C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3FB2-4A9B-4285-A013-32BBFC4BC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799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истории гимназии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4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84188" y="1939251"/>
            <a:ext cx="359092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2" y="1846382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659730" y="5462299"/>
            <a:ext cx="5824537" cy="82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Февраль 2015 года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6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Культурно-историческая игра по станциям, посвящённая 25-летию гимназии. </a:t>
            </a:r>
            <a:r>
              <a:rPr lang="ru-RU" altLang="ru-RU" b="1" dirty="0" smtClean="0">
                <a:solidFill>
                  <a:srgbClr val="7030A0"/>
                </a:solidFill>
              </a:rPr>
              <a:t>13-17</a:t>
            </a:r>
            <a:r>
              <a:rPr lang="ru-RU" altLang="ru-RU" b="1" dirty="0" smtClean="0">
                <a:solidFill>
                  <a:srgbClr val="7030A0"/>
                </a:solidFill>
              </a:rPr>
              <a:t>.02.2015</a:t>
            </a:r>
            <a:endParaRPr lang="ru-RU" altLang="ru-RU" b="1" dirty="0" smtClean="0">
              <a:solidFill>
                <a:srgbClr val="7030A0"/>
              </a:solidFill>
            </a:endParaRP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Распределить\13-17.02.2015. Игра по станциям 25 лет\IMG_6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59" y="1217660"/>
            <a:ext cx="7092280" cy="5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2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Распределить\28.02.2015. Конкурс экскурсоводов\IMG_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0166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Городской конкурс экскурсоводов школьных музеев. 28.02.2015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6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Вечер встреч выпускников.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02.02.2015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Распределить\02.02.2015 Вечер встреч\ДГ\IMG_5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80101" cy="51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6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Обзорная экскурсия по музею для слушателей курсов «Педагогика музейной деятельности». 04.02.2015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Распределить\04.02.2015 АППО\IMG_5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1" y="1231141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6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Обзорная экскурсия по музею для слушателей курсов «Педагогика музейной деятельности». 04.02.2015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Распределить\04.02.2015 АППО\IMG_5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18548" cy="54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6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Третий этап городского командного конкурса «Знатоки истории». Музей артиллерии. 04.02.2015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Распределить\05.02.2015\ДГ\IMG_5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7" y="1181399"/>
            <a:ext cx="7318958" cy="54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6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Третий этап городского командного конкурса «Знатоки истории». Музей артиллерии. 04.02.2015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Распределить\05.02.2015\ДГ\IMG_5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6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Третий этап городского командного конкурса «Знатоки истории». Музей артиллерии. 04.02.2015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Распределить\05.02.2015\ДГ\JP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83" y="1124744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0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Культурно-историческая игра по станциям, посвящённая 25-летию гимназии. </a:t>
            </a:r>
            <a:r>
              <a:rPr lang="ru-RU" altLang="ru-RU" b="1" dirty="0" smtClean="0">
                <a:solidFill>
                  <a:srgbClr val="7030A0"/>
                </a:solidFill>
              </a:rPr>
              <a:t>13-17</a:t>
            </a:r>
            <a:r>
              <a:rPr lang="ru-RU" altLang="ru-RU" b="1" dirty="0" smtClean="0">
                <a:solidFill>
                  <a:srgbClr val="7030A0"/>
                </a:solidFill>
              </a:rPr>
              <a:t>.02.2015</a:t>
            </a:r>
            <a:endParaRPr lang="ru-RU" altLang="ru-RU" b="1" dirty="0" smtClean="0">
              <a:solidFill>
                <a:srgbClr val="7030A0"/>
              </a:solidFill>
            </a:endParaRP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Распределить\13-17.02.2015. Игра по станциям 25 лет\IMG_2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3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93.1.obo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9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Культурно-историческая игра по станциям, посвящённая 25-летию гимназии. </a:t>
            </a:r>
            <a:r>
              <a:rPr lang="ru-RU" altLang="ru-RU" b="1" dirty="0" smtClean="0">
                <a:solidFill>
                  <a:srgbClr val="7030A0"/>
                </a:solidFill>
              </a:rPr>
              <a:t>13-17</a:t>
            </a:r>
            <a:r>
              <a:rPr lang="ru-RU" altLang="ru-RU" b="1" dirty="0" smtClean="0">
                <a:solidFill>
                  <a:srgbClr val="7030A0"/>
                </a:solidFill>
              </a:rPr>
              <a:t>.02.2015</a:t>
            </a:r>
            <a:endParaRPr lang="ru-RU" altLang="ru-RU" b="1" dirty="0" smtClean="0">
              <a:solidFill>
                <a:srgbClr val="7030A0"/>
              </a:solidFill>
            </a:endParaRP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Распределить\13-17.02.2015. Игра по станциям 25 лет\IMG_2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97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Захарова</dc:creator>
  <cp:lastModifiedBy>Анастасия Захарова</cp:lastModifiedBy>
  <cp:revision>7</cp:revision>
  <dcterms:created xsi:type="dcterms:W3CDTF">2015-04-28T12:25:53Z</dcterms:created>
  <dcterms:modified xsi:type="dcterms:W3CDTF">2015-04-28T14:00:31Z</dcterms:modified>
</cp:coreProperties>
</file>