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68" r:id="rId4"/>
    <p:sldId id="257" r:id="rId5"/>
    <p:sldId id="256" r:id="rId6"/>
    <p:sldId id="259" r:id="rId7"/>
    <p:sldId id="260" r:id="rId8"/>
    <p:sldId id="261" r:id="rId9"/>
    <p:sldId id="265" r:id="rId10"/>
    <p:sldId id="267" r:id="rId11"/>
    <p:sldId id="264" r:id="rId12"/>
    <p:sldId id="263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DFC7-853E-423F-B952-8474CBD1C965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3CFB-0199-44A1-B73D-008EF9177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7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DFC7-853E-423F-B952-8474CBD1C965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3CFB-0199-44A1-B73D-008EF9177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48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DFC7-853E-423F-B952-8474CBD1C965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3CFB-0199-44A1-B73D-008EF9177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75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DFC7-853E-423F-B952-8474CBD1C965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3CFB-0199-44A1-B73D-008EF9177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36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DFC7-853E-423F-B952-8474CBD1C965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3CFB-0199-44A1-B73D-008EF9177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61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DFC7-853E-423F-B952-8474CBD1C965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3CFB-0199-44A1-B73D-008EF9177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32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DFC7-853E-423F-B952-8474CBD1C965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3CFB-0199-44A1-B73D-008EF9177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43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DFC7-853E-423F-B952-8474CBD1C965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3CFB-0199-44A1-B73D-008EF9177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71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DFC7-853E-423F-B952-8474CBD1C965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3CFB-0199-44A1-B73D-008EF9177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74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DFC7-853E-423F-B952-8474CBD1C965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3CFB-0199-44A1-B73D-008EF9177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DFC7-853E-423F-B952-8474CBD1C965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53CFB-0199-44A1-B73D-008EF9177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49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3DFC7-853E-423F-B952-8474CBD1C965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53CFB-0199-44A1-B73D-008EF9177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40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750" y="47625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rgbClr val="7030A0"/>
                </a:solidFill>
              </a:rPr>
              <a:t>Экскурсии в музее </a:t>
            </a:r>
            <a:br>
              <a:rPr lang="ru-RU" altLang="ru-RU" b="1" dirty="0" smtClean="0">
                <a:solidFill>
                  <a:srgbClr val="7030A0"/>
                </a:solidFill>
              </a:rPr>
            </a:br>
            <a:r>
              <a:rPr lang="ru-RU" altLang="ru-RU" b="1" dirty="0" smtClean="0">
                <a:solidFill>
                  <a:srgbClr val="7030A0"/>
                </a:solidFill>
              </a:rPr>
              <a:t>истории гимназии </a:t>
            </a:r>
            <a:endParaRPr lang="ru-RU" altLang="ru-RU" b="1" dirty="0">
              <a:solidFill>
                <a:srgbClr val="7030A0"/>
              </a:solidFill>
            </a:endParaRPr>
          </a:p>
        </p:txBody>
      </p:sp>
      <p:pic>
        <p:nvPicPr>
          <p:cNvPr id="6" name="Рисунок 4" descr="DSC050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0655">
            <a:off x="484188" y="2427288"/>
            <a:ext cx="3590925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DSC050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240">
            <a:off x="4913313" y="2305050"/>
            <a:ext cx="38385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763713" y="5732463"/>
            <a:ext cx="5824537" cy="70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b="1" dirty="0" smtClean="0">
                <a:solidFill>
                  <a:srgbClr val="7030A0"/>
                </a:solidFill>
              </a:rPr>
              <a:t>Апрель 2015 года</a:t>
            </a:r>
            <a:endParaRPr lang="ru-RU" alt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22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27984" y="2239177"/>
            <a:ext cx="4176464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b="1" dirty="0" smtClean="0">
              <a:solidFill>
                <a:srgbClr val="7030A0"/>
              </a:solidFill>
            </a:endParaRPr>
          </a:p>
          <a:p>
            <a:r>
              <a:rPr lang="ru-RU" altLang="ru-RU" sz="21600" b="1" dirty="0" smtClean="0">
                <a:solidFill>
                  <a:srgbClr val="7030A0"/>
                </a:solidFill>
              </a:rPr>
              <a:t>Встречи                                                              с ветеранами</a:t>
            </a:r>
          </a:p>
          <a:p>
            <a:endParaRPr lang="ru-RU" altLang="ru-RU" b="1" dirty="0">
              <a:solidFill>
                <a:srgbClr val="7030A0"/>
              </a:solidFill>
            </a:endParaRPr>
          </a:p>
        </p:txBody>
      </p:sp>
      <p:pic>
        <p:nvPicPr>
          <p:cNvPr id="11266" name="Picture 2" descr="C:\Users\a.zaharova\Desktop\25.04.2015. День семьи\IMG_4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939902" cy="525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603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.zaharova\Desktop\Это гордое слово Победа!\6-е классы\IMG_4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22607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1" y="188640"/>
            <a:ext cx="7772400" cy="1224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b="1" dirty="0" smtClean="0">
              <a:solidFill>
                <a:srgbClr val="7030A0"/>
              </a:solidFill>
            </a:endParaRPr>
          </a:p>
          <a:p>
            <a:r>
              <a:rPr lang="ru-RU" altLang="ru-RU" b="1" dirty="0" smtClean="0">
                <a:solidFill>
                  <a:srgbClr val="7030A0"/>
                </a:solidFill>
              </a:rPr>
              <a:t>Встречи с ветеранами</a:t>
            </a:r>
          </a:p>
          <a:p>
            <a:endParaRPr lang="ru-RU" alt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22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801" y="188640"/>
            <a:ext cx="7772400" cy="1224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b="1" dirty="0" smtClean="0">
              <a:solidFill>
                <a:srgbClr val="7030A0"/>
              </a:solidFill>
            </a:endParaRPr>
          </a:p>
          <a:p>
            <a:r>
              <a:rPr lang="ru-RU" altLang="ru-RU" b="1" dirty="0" smtClean="0">
                <a:solidFill>
                  <a:srgbClr val="7030A0"/>
                </a:solidFill>
              </a:rPr>
              <a:t>Встречи с ветеранами</a:t>
            </a:r>
          </a:p>
          <a:p>
            <a:endParaRPr lang="ru-RU" altLang="ru-RU" b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Users\a.zaharova\Desktop\Это гордое слово Победа!\6-е классы\IMG_4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147814" cy="419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.zaharova\Desktop\Это гордое слово Победа!\6-е классы\IMG_4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80928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22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801" y="188640"/>
            <a:ext cx="7772400" cy="1224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rgbClr val="7030A0"/>
                </a:solidFill>
              </a:rPr>
              <a:t>Музейные занятия                                                                      «Это гордое слово-Победа!» </a:t>
            </a:r>
            <a:r>
              <a:rPr lang="ru-RU" altLang="ru-RU" b="1" dirty="0">
                <a:solidFill>
                  <a:srgbClr val="7030A0"/>
                </a:solidFill>
              </a:rPr>
              <a:t>д</a:t>
            </a:r>
            <a:r>
              <a:rPr lang="ru-RU" altLang="ru-RU" b="1" dirty="0" smtClean="0">
                <a:solidFill>
                  <a:srgbClr val="7030A0"/>
                </a:solidFill>
              </a:rPr>
              <a:t>ля учащихся начальной школы</a:t>
            </a:r>
            <a:endParaRPr lang="ru-RU" altLang="ru-RU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a.zaharova\Desktop\Это гордое слово Победа!\27.04.2015. 2 б\IMG_43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5436096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.zaharova\Desktop\Это гордое слово Победа!\27.04.2015. 2 б\IMG_43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2409732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22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93725" y="1886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solidFill>
                  <a:srgbClr val="7030A0"/>
                </a:solidFill>
              </a:rPr>
              <a:t>Завершающий этап городского конкурса «Знатоки истории». Библиотека им. Пушкина. 09.04.2015</a:t>
            </a:r>
            <a:r>
              <a:rPr lang="ru-RU" altLang="ru-RU" sz="2800" b="1" dirty="0" smtClean="0">
                <a:solidFill>
                  <a:srgbClr val="7030A0"/>
                </a:solidFill>
              </a:rPr>
              <a:t> </a:t>
            </a:r>
            <a:endParaRPr lang="ru-RU" altLang="ru-RU" sz="2800" b="1" dirty="0">
              <a:solidFill>
                <a:srgbClr val="7030A0"/>
              </a:solidFill>
            </a:endParaRPr>
          </a:p>
        </p:txBody>
      </p:sp>
      <p:pic>
        <p:nvPicPr>
          <p:cNvPr id="4" name="Picture 2" descr="D:\На ноут\09.04.2015. ЦГДБ им. Пушкина\фото\IMG_38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57" y="1556792"/>
            <a:ext cx="4376226" cy="328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На ноут\09.04.2015. ЦГДБ им. Пушкина\фото\IMG_38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922" y="3429000"/>
            <a:ext cx="432004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2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16632"/>
            <a:ext cx="859181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rgbClr val="7030A0"/>
                </a:solidFill>
              </a:rPr>
              <a:t>Музейные занятия для воспитанников детского сада, посвящённые Дню космонавтики. 13-17.04.2015</a:t>
            </a:r>
          </a:p>
        </p:txBody>
      </p:sp>
      <p:pic>
        <p:nvPicPr>
          <p:cNvPr id="3075" name="Picture 3" descr="C:\Users\a.zaharova\Desktop\День космонавтики новость\фото\IMG_39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86657"/>
            <a:ext cx="6768752" cy="507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58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79" y="-53347"/>
            <a:ext cx="9144000" cy="704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16632"/>
            <a:ext cx="859181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rgbClr val="7030A0"/>
                </a:solidFill>
              </a:rPr>
              <a:t>Музейные занятия для 3-4-х классов, посвящённые Дню космонавтики.                    13-17.04.2015</a:t>
            </a:r>
          </a:p>
        </p:txBody>
      </p:sp>
      <p:pic>
        <p:nvPicPr>
          <p:cNvPr id="2050" name="Picture 2" descr="C:\Users\a.zaharova\Desktop\День космонавтики новость\фото\IMG_38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36913"/>
            <a:ext cx="5863781" cy="412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.zaharova\Desktop\День космонавтики новость\фото\11350-nar-gagarin-kom-till-sveri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811" y="1559086"/>
            <a:ext cx="3226520" cy="249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2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801" y="188640"/>
            <a:ext cx="7772400" cy="1224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rgbClr val="7030A0"/>
                </a:solidFill>
              </a:rPr>
              <a:t>Музейные занятия </a:t>
            </a:r>
          </a:p>
          <a:p>
            <a:r>
              <a:rPr lang="ru-RU" altLang="ru-RU" b="1" dirty="0" smtClean="0">
                <a:solidFill>
                  <a:srgbClr val="7030A0"/>
                </a:solidFill>
              </a:rPr>
              <a:t>«Это гордое слово-Победа!» для воспитанников детского сада гимназии</a:t>
            </a:r>
            <a:endParaRPr lang="ru-RU" altLang="ru-RU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a.zaharova\Desktop\Блокада дс\фото\IMG_39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28973"/>
            <a:ext cx="6727280" cy="504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498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801" y="188640"/>
            <a:ext cx="7772400" cy="1224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rgbClr val="7030A0"/>
                </a:solidFill>
              </a:rPr>
              <a:t>Музейные занятия </a:t>
            </a:r>
          </a:p>
          <a:p>
            <a:r>
              <a:rPr lang="ru-RU" altLang="ru-RU" b="1" dirty="0" smtClean="0">
                <a:solidFill>
                  <a:srgbClr val="7030A0"/>
                </a:solidFill>
              </a:rPr>
              <a:t>«Это гордое слово-Победа!» для воспитанников детского сада гимназии</a:t>
            </a:r>
            <a:endParaRPr lang="ru-RU" altLang="ru-RU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a.zaharova\Desktop\Блокада дс\фото\IMG_39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02167"/>
            <a:ext cx="6912768" cy="518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2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801" y="188640"/>
            <a:ext cx="7772400" cy="1224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rgbClr val="7030A0"/>
                </a:solidFill>
              </a:rPr>
              <a:t>Музейные занятия </a:t>
            </a:r>
          </a:p>
          <a:p>
            <a:r>
              <a:rPr lang="ru-RU" altLang="ru-RU" b="1" dirty="0" smtClean="0">
                <a:solidFill>
                  <a:srgbClr val="7030A0"/>
                </a:solidFill>
              </a:rPr>
              <a:t>«Это гордое слово-Победа!» для воспитанников детского сада гимназии</a:t>
            </a:r>
            <a:endParaRPr lang="ru-RU" altLang="ru-RU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a.zaharova\Desktop\Блокада дс\фото\IMG_4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3198"/>
            <a:ext cx="6912768" cy="518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22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801" y="188640"/>
            <a:ext cx="7772400" cy="1224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rgbClr val="7030A0"/>
                </a:solidFill>
              </a:rPr>
              <a:t>Музейные занятия </a:t>
            </a:r>
          </a:p>
          <a:p>
            <a:r>
              <a:rPr lang="ru-RU" altLang="ru-RU" b="1" dirty="0" smtClean="0">
                <a:solidFill>
                  <a:srgbClr val="7030A0"/>
                </a:solidFill>
              </a:rPr>
              <a:t>«Это гордое слово-Победа!» для воспитанников детского сада гимназии</a:t>
            </a:r>
            <a:endParaRPr lang="ru-RU" altLang="ru-RU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a.zaharova\Desktop\Блокада дс\фото\IMG_41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912768" cy="518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22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f\администрация\Захарова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801" y="188640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b="1" dirty="0" smtClean="0">
              <a:solidFill>
                <a:srgbClr val="7030A0"/>
              </a:solidFill>
            </a:endParaRPr>
          </a:p>
          <a:p>
            <a:r>
              <a:rPr lang="ru-RU" altLang="ru-RU" b="1" dirty="0" smtClean="0">
                <a:solidFill>
                  <a:srgbClr val="7030A0"/>
                </a:solidFill>
              </a:rPr>
              <a:t>Встречи с ветеранами</a:t>
            </a:r>
          </a:p>
          <a:p>
            <a:endParaRPr lang="ru-RU" altLang="ru-RU" b="1" dirty="0">
              <a:solidFill>
                <a:srgbClr val="7030A0"/>
              </a:solidFill>
            </a:endParaRPr>
          </a:p>
        </p:txBody>
      </p:sp>
      <p:pic>
        <p:nvPicPr>
          <p:cNvPr id="10242" name="Picture 2" descr="C:\Users\a.zaharova\Desktop\25.04.2015. День семьи\IMG_43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764704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220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114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Захарова</dc:creator>
  <cp:lastModifiedBy>Анастасия Захарова</cp:lastModifiedBy>
  <cp:revision>4</cp:revision>
  <dcterms:created xsi:type="dcterms:W3CDTF">2015-04-28T09:27:03Z</dcterms:created>
  <dcterms:modified xsi:type="dcterms:W3CDTF">2015-04-28T12:22:00Z</dcterms:modified>
</cp:coreProperties>
</file>