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Z:\Настя\Музей\Видеопанель\фоны для презентаций музыка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3"/>
            <a:ext cx="9144000" cy="685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25500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smtClean="0">
                <a:solidFill>
                  <a:srgbClr val="7030A0"/>
                </a:solidFill>
              </a:rPr>
              <a:t>Экскурсии в музее </a:t>
            </a:r>
            <a:br>
              <a:rPr lang="ru-RU" altLang="ru-RU" b="1" smtClean="0">
                <a:solidFill>
                  <a:srgbClr val="7030A0"/>
                </a:solidFill>
              </a:rPr>
            </a:br>
            <a:r>
              <a:rPr lang="ru-RU" altLang="ru-RU" b="1" smtClean="0">
                <a:solidFill>
                  <a:srgbClr val="7030A0"/>
                </a:solidFill>
              </a:rPr>
              <a:t>истории гимназии </a:t>
            </a:r>
            <a:endParaRPr lang="ru-RU" altLang="ru-RU" b="1" dirty="0" smtClean="0">
              <a:solidFill>
                <a:srgbClr val="7030A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763713" y="5732463"/>
            <a:ext cx="5824537" cy="70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b="1" dirty="0" smtClean="0">
                <a:solidFill>
                  <a:srgbClr val="7030A0"/>
                </a:solidFill>
              </a:rPr>
              <a:t>Апрель 2017 </a:t>
            </a:r>
            <a:r>
              <a:rPr lang="ru-RU" altLang="ru-RU" b="1" dirty="0" smtClean="0">
                <a:solidFill>
                  <a:srgbClr val="7030A0"/>
                </a:solidFill>
              </a:rPr>
              <a:t>года</a:t>
            </a:r>
          </a:p>
        </p:txBody>
      </p:sp>
      <p:pic>
        <p:nvPicPr>
          <p:cNvPr id="7" name="Рисунок 6" descr="DSC050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0655">
            <a:off x="477838" y="2422525"/>
            <a:ext cx="37750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 descr="DSC050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240">
            <a:off x="4913313" y="2305050"/>
            <a:ext cx="38385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52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2241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Награждение участников и победителей городского конкурса «Во Славу Отечества и российского флота». Училище </a:t>
            </a:r>
            <a:r>
              <a:rPr lang="ru-RU" altLang="ru-RU" sz="3200" b="1" dirty="0" err="1" smtClean="0">
                <a:solidFill>
                  <a:srgbClr val="7030A0"/>
                </a:solidFill>
              </a:rPr>
              <a:t>подплава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. 04.04.2017.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1028" name="Picture 4" descr="Z:\Настя\Музей\Фото\2016-2017\Во Славу Отечества\04.04.2017. Училище подплава\IMG_44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5004048" cy="37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Настя\Музей\Фото\2016-2017\Во Славу Отечества\04.04.2017. Училище подплава\IMG_44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96952"/>
            <a:ext cx="4863603" cy="364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17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22413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Участие в неделе </a:t>
            </a:r>
            <a:r>
              <a:rPr lang="ru-RU" altLang="ru-RU" sz="3200" b="1" dirty="0" err="1" smtClean="0">
                <a:solidFill>
                  <a:srgbClr val="7030A0"/>
                </a:solidFill>
              </a:rPr>
              <a:t>Петришуле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. Обмен фондами музея. 11.04.2017.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2" name="Picture 2" descr="Z:\Настя\Музей\Фото\2016-2017\11.04.2017. Петришуле\qF6eOjzbM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389" y="1556792"/>
            <a:ext cx="667721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2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2241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Музейное занятие «Первый в космосе» для воспитанников детского сада гимназии. 14.04.2017.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2050" name="Picture 2" descr="Z:\Настя\Музей\Фото\2016-2017\14.04.2017. День космонавтики\IMG_44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69743"/>
            <a:ext cx="6588224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15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2241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Музейное занятие «Первый в космосе» для воспитанников детского сада гимназии. 14.04.2017.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3074" name="Picture 2" descr="Z:\Настя\Музей\Фото\2016-2017\14.04.2017. День космонавтики\IMG_4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31219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080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22413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Районная конференция 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«Мои первые исследования»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. 15.04.2017.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4098" name="Picture 2" descr="Z:\Настя\Музей\Фото\2016-2017\15.04.2017. Мои первые исследования\IMG_4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361037" cy="477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3468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68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Награждение участников и победителей городского конкурса «Во Славу Отечества и российского флота». Училище подплава. 04.04.2017.</vt:lpstr>
      <vt:lpstr>Участие в неделе Петришуле. Обмен фондами музея. 11.04.2017.</vt:lpstr>
      <vt:lpstr>Музейное занятие «Первый в космосе» для воспитанников детского сада гимназии. 14.04.2017.</vt:lpstr>
      <vt:lpstr>Музейное занятие «Первый в космосе» для воспитанников детского сада гимназии. 14.04.2017.</vt:lpstr>
      <vt:lpstr>Районная конференция  «Мои первые исследования». 15.04.2017.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Захарова</dc:creator>
  <cp:lastModifiedBy>Анастасия Захарова</cp:lastModifiedBy>
  <cp:revision>9</cp:revision>
  <dcterms:created xsi:type="dcterms:W3CDTF">2015-12-21T13:03:50Z</dcterms:created>
  <dcterms:modified xsi:type="dcterms:W3CDTF">2017-05-29T15:15:38Z</dcterms:modified>
</cp:coreProperties>
</file>