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71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 varScale="1">
        <p:scale>
          <a:sx n="93" d="100"/>
          <a:sy n="93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255007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истории гимназии </a:t>
            </a:r>
          </a:p>
        </p:txBody>
      </p:sp>
      <p:pic>
        <p:nvPicPr>
          <p:cNvPr id="5" name="Рисунок 4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77838" y="2422525"/>
            <a:ext cx="3775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3" y="2305050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5732463"/>
            <a:ext cx="5824537" cy="700087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Февраль 2016 года</a:t>
            </a:r>
          </a:p>
        </p:txBody>
      </p:sp>
    </p:spTree>
    <p:extLst>
      <p:ext uri="{BB962C8B-B14F-4D97-AF65-F5344CB8AC3E}">
        <p14:creationId xmlns:p14="http://schemas.microsoft.com/office/powerpoint/2010/main" val="36881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303123"/>
            <a:ext cx="8424936" cy="137379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Экскурсия по выставке «Царская семья»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для учащихся школ № 163, № 207,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№ 216.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12.02-03.2016.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Z:\Настя\Музей\Фото\2015-2016\12.02.-03.2016. Выставка Царская семья\26.02.2016\IMG_8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40" y="1844824"/>
            <a:ext cx="6084168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7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303123"/>
            <a:ext cx="8424936" cy="137379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Экскурсия по выставке «Царская семья»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для учащихся школ № 163, № 207,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№ 216.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12.02-03.2016.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Z:\Настя\Музей\Фото\2015-2016\12.02.-03.2016. Выставка Царская семья\26.02.2016\IMG_8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1772816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2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303123"/>
            <a:ext cx="8424936" cy="137379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Экскурсия по выставке «Царская семья»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для учащихся школ № 163, № 207,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№ 216.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12.02-03.2016.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Z:\Настя\Музей\Фото\2015-2016\12.02.-03.2016. Выставка Царская семья\26.02.2016\IMG_8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60147"/>
            <a:ext cx="6516216" cy="4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2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303123"/>
            <a:ext cx="8424936" cy="137379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Экскурсия по выставке «Царская семья»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для учащихся школ № 163, № 207,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№ 216.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12.02-03.2016.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Z:\Настя\Музей\Фото\2015-2016\12.02.-03.2016. Выставка Царская семья\29.02.2016\IMG_8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32" y="1844824"/>
            <a:ext cx="6228184" cy="46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0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303123"/>
            <a:ext cx="8424936" cy="137379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Музейные занятия «Наука побеждать» для воспитанников детского сада и учащихся                    4-х-5-х классов. 24.02-01.03.2016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.zaharova\Desktop\24.02.-01.03.2-16. Суворов\фото\IMG_8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94" y="1772816"/>
            <a:ext cx="64320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0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303123"/>
            <a:ext cx="8424936" cy="137379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Музейные занятия «Наука побеждать» для воспитанников детского сада и учащихся                    4-х-5-х классов. 24.02-01.03.2016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.zaharova\Desktop\24.02.-01.03.2-16. Суворов\фото\IMG_8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772816"/>
            <a:ext cx="349020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.zaharova\Desktop\24.02.-01.03.2-16. Суворов\фото\IMG_8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544219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2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928992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Просветительская игра «Нить памяти». 5-11 </a:t>
            </a:r>
            <a:r>
              <a:rPr lang="ru-RU" altLang="ru-RU" b="1" dirty="0" err="1" smtClean="0">
                <a:solidFill>
                  <a:srgbClr val="7030A0"/>
                </a:solidFill>
              </a:rPr>
              <a:t>кл</a:t>
            </a:r>
            <a:r>
              <a:rPr lang="ru-RU" altLang="ru-RU" b="1" dirty="0" smtClean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Z:\Настя\Музей\Фото\2015-2016\03.02.-03.2016. Нить памяти\03.02.2016\IMG_8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4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928992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Просветительская игра «Нить памяти». 5-11 </a:t>
            </a:r>
            <a:r>
              <a:rPr lang="ru-RU" altLang="ru-RU" b="1" dirty="0" err="1" smtClean="0">
                <a:solidFill>
                  <a:srgbClr val="7030A0"/>
                </a:solidFill>
              </a:rPr>
              <a:t>кл</a:t>
            </a:r>
            <a:r>
              <a:rPr lang="ru-RU" altLang="ru-RU" b="1" dirty="0" smtClean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Z:\Настя\Музей\Фото\2015-2016\03.02.-03.2016. Нить памяти\03.02.2016\IMG_8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228184" cy="46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424936" cy="13737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Премьера спектакля «Ради семьи». 05.02.2016.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Z:\Настя\Музей\Фото\2015-2016\05.02.2016. Ради семьи\IMG_4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628800"/>
            <a:ext cx="7452320" cy="49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4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424936" cy="13737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Премьера спектакля «Ради семьи». 05.02.2016.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Z:\Настя\Музей\Фото\2015-2016\05.02.2016. Ради семьи\IMG_4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934072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Настя\Музей\Фото\2015-2016\05.02.2016. Ради семьи\IMG_4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12506"/>
            <a:ext cx="4860033" cy="32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3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424936" cy="13737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Премьера спектакля «Ради семьи». 05.02.2016.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Z:\Настя\Музей\Фото\2015-2016\05.02.2016. Ради семьи\IMG_4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8" y="1556792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0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55007"/>
            <a:ext cx="8424936" cy="13737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Премьера спектакля «Ради семьи». 05.02.2016.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Z:\Настя\Музей\Фото\2015-2016\05.02.2016. Ради семьи\IMG_4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8" y="1772816"/>
            <a:ext cx="7236296" cy="48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6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303123"/>
            <a:ext cx="8424936" cy="137379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Экскурсия по выставке «Царская семья» для воспитанников детского сада и учащихся начальной школы. 12.02-03.2016.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Z:\Настя\Музей\Фото\2015-2016\12.02.-03.2016. Выставка Царская семья\12.02.2016\IMG_4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12879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4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303123"/>
            <a:ext cx="8424936" cy="137379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Экскурсия по выставке «Царская семья» для воспитанников детского сада и учащихся начальной школы. 12.02-03.2016.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Z:\Настя\Музей\Фото\2015-2016\12.02.-03.2016. Выставка Царская семья\16.02.2016\IMG_8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482732" cy="48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25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190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Экскурсии в музее  истории гимназии </vt:lpstr>
      <vt:lpstr>Просветительская игра «Нить памяти». 5-11 кл. </vt:lpstr>
      <vt:lpstr>Просветительская игра «Нить памяти». 5-11 кл. </vt:lpstr>
      <vt:lpstr>Премьера спектакля «Ради семьи». 05.02.2016.  </vt:lpstr>
      <vt:lpstr>Премьера спектакля «Ради семьи». 05.02.2016.  </vt:lpstr>
      <vt:lpstr>Премьера спектакля «Ради семьи». 05.02.2016.  </vt:lpstr>
      <vt:lpstr>Премьера спектакля «Ради семьи». 05.02.2016.  </vt:lpstr>
      <vt:lpstr>Экскурсия по выставке «Царская семья» для воспитанников детского сада и учащихся начальной школы. 12.02-03.2016. </vt:lpstr>
      <vt:lpstr>Экскурсия по выставке «Царская семья» для воспитанников детского сада и учащихся начальной школы. 12.02-03.2016. </vt:lpstr>
      <vt:lpstr>Экскурсия по выставке «Царская семья» для учащихся школ № 163, № 207,  № 216. 12.02-03.2016. </vt:lpstr>
      <vt:lpstr>Экскурсия по выставке «Царская семья» для учащихся школ № 163, № 207,  № 216. 12.02-03.2016. </vt:lpstr>
      <vt:lpstr>Экскурсия по выставке «Царская семья» для учащихся школ № 163, № 207,  № 216. 12.02-03.2016. </vt:lpstr>
      <vt:lpstr>Экскурсия по выставке «Царская семья» для учащихся школ № 163, № 207,  № 216. 12.02-03.2016. </vt:lpstr>
      <vt:lpstr>Музейные занятия «Наука побеждать» для воспитанников детского сада и учащихся                    4-х-5-х классов. 24.02-01.03.2016. </vt:lpstr>
      <vt:lpstr>Музейные занятия «Наука побеждать» для воспитанников детского сада и учащихся                    4-х-5-х классов. 24.02-01.03.2016.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 в музее  истории гимназии </dc:title>
  <dc:creator>Анастасия Захарова</dc:creator>
  <cp:lastModifiedBy>Анастасия Захарова</cp:lastModifiedBy>
  <cp:revision>8</cp:revision>
  <dcterms:created xsi:type="dcterms:W3CDTF">2015-12-03T13:55:47Z</dcterms:created>
  <dcterms:modified xsi:type="dcterms:W3CDTF">2016-03-01T13:18:47Z</dcterms:modified>
</cp:coreProperties>
</file>