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2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206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255007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истории гимназии </a:t>
            </a:r>
          </a:p>
        </p:txBody>
      </p:sp>
      <p:pic>
        <p:nvPicPr>
          <p:cNvPr id="5" name="Рисунок 4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77838" y="2422525"/>
            <a:ext cx="3775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3" y="2305050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713" y="5732463"/>
            <a:ext cx="5824537" cy="700087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Ноябрь </a:t>
            </a:r>
            <a:r>
              <a:rPr lang="ru-RU" altLang="ru-RU" b="1" dirty="0" smtClean="0">
                <a:solidFill>
                  <a:srgbClr val="7030A0"/>
                </a:solidFill>
              </a:rPr>
              <a:t>2016 </a:t>
            </a:r>
            <a:r>
              <a:rPr lang="ru-RU" altLang="ru-RU" b="1" dirty="0" smtClean="0">
                <a:solidFill>
                  <a:srgbClr val="7030A0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6881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Поездка учащихся 9В класса в музей артиллерии, инженерных войск и войск связи. 02.11.2016.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2" name="Picture 2" descr="Z:\Настя\Музей\Для странички сайта музея\Новости\Новости 2016-2017\02.11.2016. Музей артиллерии\фото\IMG_1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6511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9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Поездка учащихся 9В класса в музей артиллерии, инженерных войск и войск связи. 02.11.2016.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 descr="Z:\Настя\Музей\Для странички сайта музея\Новости\Новости 2016-2017\02.11.2016. Музей артиллерии\фото\IMG_1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2"/>
            <a:ext cx="7788671" cy="51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35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Посещение ученицей 4 Б класса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Софией Бровкиной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музея Александринского театра. 10.11.2016.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 descr="Z:\Настя\Музей\Для странички сайта музея\Новости\Новости 2016-2017\10.11.2016. Александринка\фото\IMG_14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5875"/>
            <a:ext cx="744919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5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Посещение ученицей 4 Б класса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Софией Бровкиной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музея Александринского театра. 10.11.2016.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Z:\Настя\Музей\Для странички сайта музея\Новости\Новости 2016-2017\10.11.2016. Александринка\фото\IMG_1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4" y="1484784"/>
            <a:ext cx="7685112" cy="51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01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Второй этап городского конкурса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«Большая регата».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4 А, 4 Б классы.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Океанариум 28.11.2016.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8194" name="Picture 2" descr="Z:\Настя\Музей\Для странички сайта музея\Новости\Новости 2016-2017\Большая регата\28.11.2016. Океанариум\фото\IMG_2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40352" cy="51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8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Второй этап городского конкурса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«Большая регата».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4 А, 4 Б классы.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Океанариум 28.11.2016.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9218" name="Picture 2" descr="Z:\Настя\Музей\Для странички сайта музея\Новости\Новости 2016-2017\Большая регата\28.11.2016. Океанариум\фото\IMG_2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6" y="1527365"/>
            <a:ext cx="77730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81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Второй этап городского конкурса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«Большая регата».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4 А, 4 Б классы. 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Океанариум 28.11.2016.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pic>
        <p:nvPicPr>
          <p:cNvPr id="10242" name="Picture 2" descr="Z:\Настя\Музей\Для странички сайта музея\Новости\Новости 2016-2017\Большая регата\28.11.2016. Океанариум\фото\IMG_21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5" y="1535713"/>
            <a:ext cx="7864925" cy="524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50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Экскурсии в музее  истории гимназии </vt:lpstr>
      <vt:lpstr>Поездка учащихся 9В класса в музей артиллерии, инженерных войск и войск связи. 02.11.2016.</vt:lpstr>
      <vt:lpstr>Поездка учащихся 9В класса в музей артиллерии, инженерных войск и войск связи. 02.11.2016.</vt:lpstr>
      <vt:lpstr>Посещение ученицей 4 Б класса  Софией Бровкиной  музея Александринского театра. 10.11.2016.</vt:lpstr>
      <vt:lpstr>Посещение ученицей 4 Б класса  Софией Бровкиной  музея Александринского театра. 10.11.2016.</vt:lpstr>
      <vt:lpstr>Второй этап городского конкурса  «Большая регата». 4 А, 4 Б классы.  Океанариум 28.11.2016.</vt:lpstr>
      <vt:lpstr>Второй этап городского конкурса  «Большая регата». 4 А, 4 Б классы.  Океанариум 28.11.2016.</vt:lpstr>
      <vt:lpstr>Второй этап городского конкурса  «Большая регата». 4 А, 4 Б классы.  Океанариум 28.11.2016.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Экскурсии в музее  истории гимназии </dc:title>
  <dc:creator>Анастасия Захарова</dc:creator>
  <cp:lastModifiedBy>Анастасия Захарова</cp:lastModifiedBy>
  <cp:revision>5</cp:revision>
  <dcterms:created xsi:type="dcterms:W3CDTF">2015-12-03T13:55:47Z</dcterms:created>
  <dcterms:modified xsi:type="dcterms:W3CDTF">2016-12-19T13:29:27Z</dcterms:modified>
</cp:coreProperties>
</file>