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Настя\Музей\Видеопанель\фоны для презентаций музык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"/>
            <a:ext cx="9144000" cy="68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5500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smtClean="0">
                <a:solidFill>
                  <a:srgbClr val="7030A0"/>
                </a:solidFill>
              </a:rPr>
              <a:t>Экскурсии в музее </a:t>
            </a:r>
            <a:br>
              <a:rPr lang="ru-RU" altLang="ru-RU" b="1" smtClean="0">
                <a:solidFill>
                  <a:srgbClr val="7030A0"/>
                </a:solidFill>
              </a:rPr>
            </a:br>
            <a:r>
              <a:rPr lang="ru-RU" altLang="ru-RU" b="1" smtClean="0">
                <a:solidFill>
                  <a:srgbClr val="7030A0"/>
                </a:solidFill>
              </a:rPr>
              <a:t>истории гимназии </a:t>
            </a:r>
            <a:endParaRPr lang="ru-RU" altLang="ru-RU" b="1" dirty="0" smtClean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63713" y="5732463"/>
            <a:ext cx="5824537" cy="70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Декабрь 2015 года</a:t>
            </a:r>
            <a:endParaRPr lang="ru-RU" altLang="ru-RU" b="1" dirty="0" smtClean="0">
              <a:solidFill>
                <a:srgbClr val="7030A0"/>
              </a:solidFill>
            </a:endParaRPr>
          </a:p>
        </p:txBody>
      </p:sp>
      <p:pic>
        <p:nvPicPr>
          <p:cNvPr id="7" name="Рисунок 6" descr="DSC050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655">
            <a:off x="477838" y="2422525"/>
            <a:ext cx="37750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DSC050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240">
            <a:off x="4913313" y="2305050"/>
            <a:ext cx="3838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2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Настя\Музей\Видеопанель\фоны для презентаций музык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" y="0"/>
            <a:ext cx="9173865" cy="68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88641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7030A0"/>
                </a:solidFill>
              </a:rPr>
              <a:t>Четвёртый этап городского конкурса «Большая регата». Океанариум.                          Команда 3 а класса.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10242" name="Picture 2" descr="Z:\Настя\Музей\Для странички сайта музея\Новости\Новости 2015-2016\Большая регата\18.12.2015. Океанариум\фото\IMG_75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44" y="1341517"/>
            <a:ext cx="7172652" cy="538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0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Настя\Музей\Видеопанель\фоны для презентаций музык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"/>
            <a:ext cx="9144000" cy="68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188641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7030A0"/>
                </a:solidFill>
              </a:rPr>
              <a:t>Экскурсия-беседа «История одной картины. </a:t>
            </a:r>
            <a:r>
              <a:rPr lang="ru-RU" altLang="ru-RU" sz="3200" b="1" dirty="0" err="1" smtClean="0">
                <a:solidFill>
                  <a:srgbClr val="7030A0"/>
                </a:solidFill>
              </a:rPr>
              <a:t>Царскосельская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 карусель». Воспитанники подготовительной группы детского сада, учащиеся 1-8-х, 11-х классов. 07.12-16.12.2015.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2052" name="Picture 4" descr="Z:\Настя\Музей\Для странички сайта музея\Новости\Новости 2015-2016\07.12-18.12.2015. Царскосельская карусель\фото\IMG_38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48" y="1268760"/>
            <a:ext cx="7613104" cy="507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6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Настя\Музей\Видеопанель\фоны для презентаций музык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"/>
            <a:ext cx="9144000" cy="68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188641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7030A0"/>
                </a:solidFill>
              </a:rPr>
              <a:t>Экскурсия-беседа «История одной картины. </a:t>
            </a:r>
            <a:r>
              <a:rPr lang="ru-RU" altLang="ru-RU" sz="3200" b="1" dirty="0" err="1" smtClean="0">
                <a:solidFill>
                  <a:srgbClr val="7030A0"/>
                </a:solidFill>
              </a:rPr>
              <a:t>Царскосельская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 карусель». Воспитанники подготовительной группы детского сада, учащиеся 1-8-х, 11-х классов. 07.12-16.12.2015.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3074" name="Picture 2" descr="Z:\Настя\Музей\Для странички сайта музея\Новости\Новости 2015-2016\07.12-18.12.2015. Царскосельская карусель\фото\IMG_38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9813"/>
            <a:ext cx="7901136" cy="526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5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Настя\Музей\Видеопанель\фоны для презентаций музык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"/>
            <a:ext cx="9144000" cy="68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88641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7030A0"/>
                </a:solidFill>
              </a:rPr>
              <a:t>Пятый этап городского конкурса «Профессия – Родину защищать». Нахимовское военно-морское училище. Участники: Ксения Соколова (10 а), Станислава </a:t>
            </a:r>
            <a:r>
              <a:rPr lang="ru-RU" altLang="ru-RU" sz="3200" b="1" dirty="0" err="1" smtClean="0">
                <a:solidFill>
                  <a:srgbClr val="7030A0"/>
                </a:solidFill>
              </a:rPr>
              <a:t>Тюфекчи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                       (10 а). 17.12.2015.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4098" name="Picture 2" descr="Z:\Настя\Музей\Для странички сайта музея\Новости\Новости 2015-2016\Профессия - защищать Родину\17.12.2015. Нахимовское\фото\IMG_7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610481" cy="34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Настя\Музей\Для странички сайта музея\Новости\Новости 2015-2016\Профессия - защищать Родину\17.12.2015. Нахимовское\фото\IMG_75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736304" cy="364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Настя\Музей\Для странички сайта музея\Новости\Новости 2015-2016\Профессия - защищать Родину\17.12.2015. Нахимовское\фото\IMG_75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7" y="2944827"/>
            <a:ext cx="2706603" cy="36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6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Настя\Музей\Видеопанель\фоны для презентаций музык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"/>
            <a:ext cx="9144000" cy="68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88641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7030A0"/>
                </a:solidFill>
              </a:rPr>
              <a:t>Пятый этап городского конкурса «Профессия – Родину защищать». Нахимовское военно-морское училище. Участники: Ксения Соколова (10 а), Станислава </a:t>
            </a:r>
            <a:r>
              <a:rPr lang="ru-RU" altLang="ru-RU" sz="3200" b="1" dirty="0" err="1" smtClean="0">
                <a:solidFill>
                  <a:srgbClr val="7030A0"/>
                </a:solidFill>
              </a:rPr>
              <a:t>Тюфекчи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                       (10 а). 17.12.2015.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5122" name="Picture 2" descr="Z:\Настя\Музей\Для странички сайта музея\Новости\Новости 2015-2016\Профессия - защищать Родину\17.12.2015. Нахимовское\фото\IMG_7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7"/>
            <a:ext cx="7017159" cy="52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4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Настя\Музей\Видеопанель\фоны для презентаций музык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" y="2543"/>
            <a:ext cx="9173865" cy="68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88641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7030A0"/>
                </a:solidFill>
              </a:rPr>
              <a:t>Четвёртый этап городского конкурса «Большая регата». Океанариум.                          Команда 3 а класса.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6146" name="Picture 2" descr="Z:\Настя\Музей\Для странички сайта музея\Новости\Новости 2015-2016\Большая регата\18.12.2015. Океанариум\фото\IMG_75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95099"/>
            <a:ext cx="6633155" cy="497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6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Настя\Музей\Видеопанель\фоны для презентаций музык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" y="2543"/>
            <a:ext cx="9173865" cy="68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88641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7030A0"/>
                </a:solidFill>
              </a:rPr>
              <a:t>Четвёртый этап городского конкурса «Большая регата». Океанариум.                          Команда 3 а класса.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7170" name="Picture 2" descr="Z:\Настя\Музей\Для странички сайта музея\Новости\Новости 2015-2016\Большая регата\18.12.2015. Океанариум\фото\IMG_75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13" y="1340768"/>
            <a:ext cx="7172652" cy="538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7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Настя\Музей\Видеопанель\фоны для презентаций музык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" y="2543"/>
            <a:ext cx="9173865" cy="68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88641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7030A0"/>
                </a:solidFill>
              </a:rPr>
              <a:t>Четвёртый этап городского конкурса «Большая регата». Океанариум.                          Команда 3 а класса.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8194" name="Picture 2" descr="Z:\Настя\Музей\Для странички сайта музея\Новости\Новости 2015-2016\Большая регата\18.12.2015. Океанариум\фото\IMG_75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36" y="1412777"/>
            <a:ext cx="7017159" cy="52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9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Настя\Музей\Видеопанель\фоны для презентаций музык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" y="0"/>
            <a:ext cx="9173865" cy="68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88641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7030A0"/>
                </a:solidFill>
              </a:rPr>
              <a:t>Четвёртый этап городского конкурса «Большая регата». Океанариум.                          Команда 3 а класса.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9218" name="Picture 2" descr="Z:\Настя\Музей\Для странички сайта музея\Новости\Новости 2015-2016\Большая регата\18.12.2015. Океанариум\фото\IMG_75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38" y="1440208"/>
            <a:ext cx="6729156" cy="50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06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187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Захарова</dc:creator>
  <cp:lastModifiedBy>Анастасия Захарова</cp:lastModifiedBy>
  <cp:revision>2</cp:revision>
  <dcterms:created xsi:type="dcterms:W3CDTF">2015-12-21T13:03:50Z</dcterms:created>
  <dcterms:modified xsi:type="dcterms:W3CDTF">2015-12-21T13:22:13Z</dcterms:modified>
</cp:coreProperties>
</file>